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1" r:id="rId2"/>
    <p:sldId id="292" r:id="rId3"/>
    <p:sldId id="291" r:id="rId4"/>
    <p:sldId id="285" r:id="rId5"/>
    <p:sldId id="284" r:id="rId6"/>
    <p:sldId id="293" r:id="rId7"/>
    <p:sldId id="290" r:id="rId8"/>
    <p:sldId id="256" r:id="rId9"/>
    <p:sldId id="287" r:id="rId10"/>
    <p:sldId id="259" r:id="rId11"/>
    <p:sldId id="286" r:id="rId12"/>
    <p:sldId id="289" r:id="rId13"/>
    <p:sldId id="288" r:id="rId14"/>
    <p:sldId id="294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rgbClr val="333399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rgbClr val="333399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rgbClr val="333399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rgbClr val="333399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rgbClr val="333399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5pPr>
    <a:lvl6pPr marL="2286000" algn="l" defTabSz="914400" rtl="0" eaLnBrk="1" latinLnBrk="0" hangingPunct="1">
      <a:defRPr sz="2400" b="1" kern="1200">
        <a:solidFill>
          <a:srgbClr val="333399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6pPr>
    <a:lvl7pPr marL="2743200" algn="l" defTabSz="914400" rtl="0" eaLnBrk="1" latinLnBrk="0" hangingPunct="1">
      <a:defRPr sz="2400" b="1" kern="1200">
        <a:solidFill>
          <a:srgbClr val="333399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7pPr>
    <a:lvl8pPr marL="3200400" algn="l" defTabSz="914400" rtl="0" eaLnBrk="1" latinLnBrk="0" hangingPunct="1">
      <a:defRPr sz="2400" b="1" kern="1200">
        <a:solidFill>
          <a:srgbClr val="333399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8pPr>
    <a:lvl9pPr marL="3657600" algn="l" defTabSz="914400" rtl="0" eaLnBrk="1" latinLnBrk="0" hangingPunct="1">
      <a:defRPr sz="2400" b="1" kern="1200">
        <a:solidFill>
          <a:srgbClr val="333399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EF183"/>
    <a:srgbClr val="E8E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BBE0E3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BBE0E3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DA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2E2E8B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2E2E8B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2E2E8B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34626" autoAdjust="0"/>
    <p:restoredTop sz="86486" autoAdjust="0"/>
  </p:normalViewPr>
  <p:slideViewPr>
    <p:cSldViewPr snapToGrid="0" snapToObjects="1">
      <p:cViewPr varScale="1">
        <p:scale>
          <a:sx n="79" d="100"/>
          <a:sy n="79" d="100"/>
        </p:scale>
        <p:origin x="131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485"/>
    </p:cViewPr>
  </p:sorterViewPr>
  <p:notesViewPr>
    <p:cSldViewPr snapToGrid="0" snapToObjects="1">
      <p:cViewPr varScale="1">
        <p:scale>
          <a:sx n="54" d="100"/>
          <a:sy n="54" d="100"/>
        </p:scale>
        <p:origin x="-2856" y="-96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7"/>
            <a:ext cx="3170238" cy="479425"/>
          </a:xfrm>
          <a:prstGeom prst="rect">
            <a:avLst/>
          </a:prstGeom>
        </p:spPr>
        <p:txBody>
          <a:bodyPr vert="horz" lIns="91358" tIns="45682" rIns="91358" bIns="456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7"/>
            <a:ext cx="3170238" cy="479425"/>
          </a:xfrm>
          <a:prstGeom prst="rect">
            <a:avLst/>
          </a:prstGeom>
        </p:spPr>
        <p:txBody>
          <a:bodyPr vert="horz" lIns="91358" tIns="45682" rIns="91358" bIns="45682" rtlCol="0"/>
          <a:lstStyle>
            <a:lvl1pPr algn="r">
              <a:defRPr sz="1200"/>
            </a:lvl1pPr>
          </a:lstStyle>
          <a:p>
            <a:fld id="{3520C853-4717-4E52-B1FF-8A0BB4DD2587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120194"/>
            <a:ext cx="3170238" cy="479425"/>
          </a:xfrm>
          <a:prstGeom prst="rect">
            <a:avLst/>
          </a:prstGeom>
        </p:spPr>
        <p:txBody>
          <a:bodyPr vert="horz" lIns="91358" tIns="45682" rIns="91358" bIns="456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94"/>
            <a:ext cx="3170238" cy="479425"/>
          </a:xfrm>
          <a:prstGeom prst="rect">
            <a:avLst/>
          </a:prstGeom>
        </p:spPr>
        <p:txBody>
          <a:bodyPr vert="horz" lIns="91358" tIns="45682" rIns="91358" bIns="45682" rtlCol="0" anchor="b"/>
          <a:lstStyle>
            <a:lvl1pPr algn="r">
              <a:defRPr sz="1200"/>
            </a:lvl1pPr>
          </a:lstStyle>
          <a:p>
            <a:fld id="{C428E283-4EC4-4767-B641-18FAD52A1C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hape 5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5" name="Shape 6"/>
          <p:cNvSpPr>
            <a:spLocks noGrp="1"/>
          </p:cNvSpPr>
          <p:nvPr>
            <p:ph type="body" sz="quarter" idx="1"/>
          </p:nvPr>
        </p:nvSpPr>
        <p:spPr bwMode="auto">
          <a:xfrm>
            <a:off x="974728" y="4560895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577" tIns="48289" rIns="96577" bIns="48289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ym typeface="Avenir Book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Avenir Book"/>
        <a:ea typeface="Avenir Book"/>
        <a:cs typeface="Avenir Book"/>
        <a:sym typeface="Avenir Book"/>
      </a:defRPr>
    </a:lvl1pPr>
    <a:lvl2pPr marL="742950" indent="-285750"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Avenir Book"/>
        <a:ea typeface="Avenir Book"/>
        <a:cs typeface="Avenir Book"/>
        <a:sym typeface="Avenir Book"/>
      </a:defRPr>
    </a:lvl2pPr>
    <a:lvl3pPr marL="1143000" indent="-228600"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Avenir Book"/>
        <a:ea typeface="Avenir Book"/>
        <a:cs typeface="Avenir Book"/>
        <a:sym typeface="Avenir Book"/>
      </a:defRPr>
    </a:lvl3pPr>
    <a:lvl4pPr marL="1600200" indent="-228600"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Avenir Book"/>
        <a:ea typeface="Avenir Book"/>
        <a:cs typeface="Avenir Book"/>
        <a:sym typeface="Avenir Book"/>
      </a:defRPr>
    </a:lvl4pPr>
    <a:lvl5pPr marL="2057400" indent="-228600"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B06E6-9905-4D83-B9B4-A602FB7C1780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EB052F-2221-49EE-91C3-49280DD51E6D}" type="datetimeFigureOut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E80AA-1986-428C-A08C-087E7281DD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568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6553200" y="6245225"/>
            <a:ext cx="2133600" cy="288925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0" ker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cs typeface="+mn-cs"/>
                <a:sym typeface="Arial"/>
              </a:defRPr>
            </a:lvl1pPr>
          </a:lstStyle>
          <a:p>
            <a:pPr>
              <a:defRPr/>
            </a:pPr>
            <a:fld id="{7606712A-E8B9-44EE-B4F2-0865F024DA9B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transition spd="med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uFill>
            <a:solidFill/>
          </a:uFill>
          <a:latin typeface="+mn-lt"/>
          <a:ea typeface="+mn-ea"/>
          <a:cs typeface="+mn-cs"/>
          <a:sym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uFill>
            <a:solidFill/>
          </a:uFill>
          <a:latin typeface="+mn-lt"/>
          <a:ea typeface="+mn-ea"/>
          <a:cs typeface="+mn-cs"/>
          <a:sym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uFill>
            <a:solidFill/>
          </a:uFill>
          <a:latin typeface="+mn-lt"/>
          <a:ea typeface="+mn-ea"/>
          <a:cs typeface="+mn-cs"/>
          <a:sym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uFill>
            <a:solidFill/>
          </a:uFill>
          <a:latin typeface="+mn-lt"/>
          <a:ea typeface="+mn-ea"/>
          <a:cs typeface="+mn-cs"/>
          <a:sym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uFill>
            <a:solidFill/>
          </a:uFill>
          <a:latin typeface="+mn-lt"/>
          <a:ea typeface="+mn-ea"/>
          <a:cs typeface="+mn-cs"/>
          <a:sym typeface="Arial" pitchFamily="34" charset="0"/>
        </a:defRPr>
      </a:lvl5pPr>
      <a:lvl6pPr indent="457200" algn="ctr">
        <a:defRPr sz="4400">
          <a:uFill>
            <a:solidFill/>
          </a:uFill>
          <a:latin typeface="+mn-lt"/>
          <a:ea typeface="+mn-ea"/>
          <a:cs typeface="+mn-cs"/>
          <a:sym typeface="Arial"/>
        </a:defRPr>
      </a:lvl6pPr>
      <a:lvl7pPr indent="914400" algn="ctr">
        <a:defRPr sz="4400">
          <a:uFill>
            <a:solidFill/>
          </a:uFill>
          <a:latin typeface="+mn-lt"/>
          <a:ea typeface="+mn-ea"/>
          <a:cs typeface="+mn-cs"/>
          <a:sym typeface="Arial"/>
        </a:defRPr>
      </a:lvl7pPr>
      <a:lvl8pPr indent="1371600" algn="ctr">
        <a:defRPr sz="4400">
          <a:uFill>
            <a:solidFill/>
          </a:uFill>
          <a:latin typeface="+mn-lt"/>
          <a:ea typeface="+mn-ea"/>
          <a:cs typeface="+mn-cs"/>
          <a:sym typeface="Arial"/>
        </a:defRPr>
      </a:lvl8pPr>
      <a:lvl9pPr indent="1828800" algn="ctr">
        <a:defRPr sz="4400">
          <a:uFill>
            <a:solidFill/>
          </a:uFill>
          <a:latin typeface="+mn-lt"/>
          <a:ea typeface="+mn-ea"/>
          <a:cs typeface="+mn-cs"/>
          <a:sym typeface="Arial"/>
        </a:defRPr>
      </a:lvl9pPr>
    </p:titleStyle>
    <p:bodyStyle>
      <a:lvl1pPr marL="342900" indent="-342900" algn="l" rtl="0" eaLnBrk="0" fontAlgn="base" hangingPunct="0">
        <a:spcBef>
          <a:spcPts val="7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 pitchFamily="34" charset="0"/>
        </a:defRPr>
      </a:lvl1pPr>
      <a:lvl2pPr marL="782638" indent="-325438" algn="l" rtl="0" eaLnBrk="0" fontAlgn="base" hangingPunct="0">
        <a:spcBef>
          <a:spcPts val="700"/>
        </a:spcBef>
        <a:spcAft>
          <a:spcPct val="0"/>
        </a:spcAft>
        <a:buSzPct val="100000"/>
        <a:buChar char="–"/>
        <a:defRPr sz="32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 pitchFamily="34" charset="0"/>
        </a:defRPr>
      </a:lvl2pPr>
      <a:lvl3pPr marL="1219200" indent="-304800" algn="l" rtl="0" eaLnBrk="0" fontAlgn="base" hangingPunct="0">
        <a:spcBef>
          <a:spcPts val="7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 pitchFamily="34" charset="0"/>
        </a:defRPr>
      </a:lvl3pPr>
      <a:lvl4pPr marL="1736725" indent="-365125" algn="l" rtl="0" eaLnBrk="0" fontAlgn="base" hangingPunct="0">
        <a:spcBef>
          <a:spcPts val="700"/>
        </a:spcBef>
        <a:spcAft>
          <a:spcPct val="0"/>
        </a:spcAft>
        <a:buSzPct val="100000"/>
        <a:buChar char="–"/>
        <a:defRPr sz="32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 pitchFamily="34" charset="0"/>
        </a:defRPr>
      </a:lvl4pPr>
      <a:lvl5pPr marL="2235200" indent="-406400" algn="l" rtl="0" eaLnBrk="0" fontAlgn="base" hangingPunct="0">
        <a:spcBef>
          <a:spcPts val="700"/>
        </a:spcBef>
        <a:spcAft>
          <a:spcPct val="0"/>
        </a:spcAft>
        <a:buSzPct val="100000"/>
        <a:buChar char="»"/>
        <a:defRPr sz="32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 pitchFamily="34" charset="0"/>
        </a:defRPr>
      </a:lvl5pPr>
      <a:lvl6pPr marL="2692400" indent="-406400">
        <a:spcBef>
          <a:spcPts val="700"/>
        </a:spcBef>
        <a:buSzPct val="100000"/>
        <a:buChar char="•"/>
        <a:defRPr sz="3200">
          <a:uFill>
            <a:solidFill/>
          </a:uFill>
          <a:latin typeface="+mn-lt"/>
          <a:ea typeface="+mn-ea"/>
          <a:cs typeface="+mn-cs"/>
          <a:sym typeface="Arial"/>
        </a:defRPr>
      </a:lvl6pPr>
      <a:lvl7pPr marL="3149600" indent="-406400">
        <a:spcBef>
          <a:spcPts val="700"/>
        </a:spcBef>
        <a:buSzPct val="100000"/>
        <a:buChar char="•"/>
        <a:defRPr sz="3200">
          <a:uFill>
            <a:solidFill/>
          </a:uFill>
          <a:latin typeface="+mn-lt"/>
          <a:ea typeface="+mn-ea"/>
          <a:cs typeface="+mn-cs"/>
          <a:sym typeface="Arial"/>
        </a:defRPr>
      </a:lvl7pPr>
      <a:lvl8pPr marL="3606800" indent="-406400">
        <a:spcBef>
          <a:spcPts val="700"/>
        </a:spcBef>
        <a:buSzPct val="100000"/>
        <a:buChar char="•"/>
        <a:defRPr sz="3200">
          <a:uFill>
            <a:solidFill/>
          </a:uFill>
          <a:latin typeface="+mn-lt"/>
          <a:ea typeface="+mn-ea"/>
          <a:cs typeface="+mn-cs"/>
          <a:sym typeface="Arial"/>
        </a:defRPr>
      </a:lvl8pPr>
      <a:lvl9pPr marL="4064000" indent="-406400">
        <a:spcBef>
          <a:spcPts val="700"/>
        </a:spcBef>
        <a:buSzPct val="100000"/>
        <a:buChar char="•"/>
        <a:defRPr sz="3200">
          <a:uFill>
            <a:solidFill/>
          </a:uFill>
          <a:latin typeface="+mn-lt"/>
          <a:ea typeface="+mn-ea"/>
          <a:cs typeface="+mn-cs"/>
          <a:sym typeface="Arial"/>
        </a:defRPr>
      </a:lvl9pPr>
    </p:bodyStyle>
    <p:otherStyle>
      <a:lvl1pPr algn="r">
        <a:defRPr sz="14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1pPr>
      <a:lvl2pPr indent="457200" algn="r">
        <a:defRPr sz="14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2pPr>
      <a:lvl3pPr indent="914400" algn="r">
        <a:defRPr sz="14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3pPr>
      <a:lvl4pPr indent="1371600" algn="r">
        <a:defRPr sz="14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4pPr>
      <a:lvl5pPr indent="1828800" algn="r">
        <a:defRPr sz="14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5pPr>
      <a:lvl6pPr algn="r">
        <a:defRPr sz="14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6pPr>
      <a:lvl7pPr algn="r">
        <a:defRPr sz="14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7pPr>
      <a:lvl8pPr algn="r">
        <a:defRPr sz="14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8pPr>
      <a:lvl9pPr algn="r">
        <a:defRPr sz="14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9535" y="6242538"/>
            <a:ext cx="223256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0" kern="0" dirty="0">
                <a:solidFill>
                  <a:schemeClr val="accent5">
                    <a:lumMod val="10000"/>
                  </a:schemeClr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Rev  10 – 26 Nov Sep 2019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8276" y="2127779"/>
            <a:ext cx="7452146" cy="144654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333399"/>
                  </a:solidFill>
                </a:uFill>
                <a:latin typeface="+mn-lt"/>
                <a:ea typeface="+mn-ea"/>
                <a:cs typeface="+mn-cs"/>
                <a:sym typeface="Arial"/>
              </a:rPr>
              <a:t>2019-20 D6900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4400" b="0" dirty="0">
                <a:solidFill>
                  <a:srgbClr val="000000"/>
                </a:solidFill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Leadership </a:t>
            </a:r>
            <a:r>
              <a:rPr kumimoji="0" lang="en-US" sz="4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333399"/>
                  </a:solidFill>
                </a:uFill>
                <a:latin typeface="+mn-lt"/>
                <a:ea typeface="+mn-ea"/>
                <a:cs typeface="+mn-cs"/>
                <a:sym typeface="Arial"/>
              </a:rPr>
              <a:t>Organization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77640" y="3574327"/>
            <a:ext cx="1066562" cy="12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BlakeM\Downloads\PNG+for+Word+documents,+presentations,+and+web+use.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58540" y="1135380"/>
            <a:ext cx="22304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8972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1506538" y="281940"/>
            <a:ext cx="7239000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2000" b="0" kern="0" dirty="0">
                <a:solidFill>
                  <a:srgbClr val="000000"/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2019-20 Rotary </a:t>
            </a:r>
            <a:r>
              <a:rPr lang="en-US" sz="2000" b="0" kern="0" dirty="0" err="1">
                <a:solidFill>
                  <a:srgbClr val="000000"/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D6900</a:t>
            </a:r>
            <a:r>
              <a:rPr lang="en-US" sz="2000" b="0" kern="0" dirty="0">
                <a:solidFill>
                  <a:srgbClr val="000000"/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 Leadership </a:t>
            </a:r>
          </a:p>
        </p:txBody>
      </p:sp>
      <p:sp>
        <p:nvSpPr>
          <p:cNvPr id="9" name="Shape 9"/>
          <p:cNvSpPr/>
          <p:nvPr/>
        </p:nvSpPr>
        <p:spPr>
          <a:xfrm>
            <a:off x="1506538" y="786140"/>
            <a:ext cx="7239001" cy="0"/>
          </a:xfrm>
          <a:prstGeom prst="line">
            <a:avLst/>
          </a:prstGeom>
          <a:ln w="38100">
            <a:solidFill>
              <a:srgbClr val="000099"/>
            </a:solidFill>
            <a:round/>
          </a:ln>
        </p:spPr>
        <p:txBody>
          <a:bodyPr lIns="0" tIns="0" rIns="0" bIns="0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1" name="Shape 21"/>
          <p:cNvSpPr/>
          <p:nvPr/>
        </p:nvSpPr>
        <p:spPr>
          <a:xfrm flipH="1">
            <a:off x="3970184" y="2939442"/>
            <a:ext cx="1660832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4" name="Shape 24"/>
          <p:cNvSpPr/>
          <p:nvPr/>
        </p:nvSpPr>
        <p:spPr>
          <a:xfrm>
            <a:off x="4800600" y="2389187"/>
            <a:ext cx="0" cy="550255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8" name="Shape 38"/>
          <p:cNvSpPr/>
          <p:nvPr/>
        </p:nvSpPr>
        <p:spPr>
          <a:xfrm>
            <a:off x="3413760" y="3543300"/>
            <a:ext cx="998220" cy="1021080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District Newsletter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Publisher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Jackie Cuthbert</a:t>
            </a: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45" name="Shape 45"/>
          <p:cNvSpPr/>
          <p:nvPr/>
        </p:nvSpPr>
        <p:spPr>
          <a:xfrm>
            <a:off x="4221480" y="1586967"/>
            <a:ext cx="1257300" cy="802220"/>
          </a:xfrm>
          <a:prstGeom prst="roundRect">
            <a:avLst>
              <a:gd name="adj" fmla="val 1893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Public Image 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Bob Hope</a:t>
            </a: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50" name="Shape 50"/>
          <p:cNvSpPr/>
          <p:nvPr/>
        </p:nvSpPr>
        <p:spPr>
          <a:xfrm>
            <a:off x="5173980" y="3543302"/>
            <a:ext cx="899160" cy="1021077"/>
          </a:xfrm>
          <a:prstGeom prst="roundRect">
            <a:avLst>
              <a:gd name="adj" fmla="val 15372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Webmaster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PDG</a:t>
            </a: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 Alec Smythe</a:t>
            </a: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17499" y="6245226"/>
            <a:ext cx="2016268" cy="21544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9" tIns="45719" rIns="45719" bIns="45719" spcCol="38100">
            <a:spAutoFit/>
          </a:bodyPr>
          <a:lstStyle/>
          <a:p>
            <a:pPr algn="ctr"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0" kern="0" dirty="0">
                <a:solidFill>
                  <a:schemeClr val="accent5">
                    <a:lumMod val="10000"/>
                  </a:schemeClr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Rev  10 – 26 Nov 2019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506539" y="889308"/>
            <a:ext cx="723900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FF0000"/>
                </a:solidFill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                     Public Image Committee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>
                <a:solidFill>
                  <a:srgbClr val="333399"/>
                </a:solidFill>
              </a:uFill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75" name="Shape 40"/>
          <p:cNvSpPr/>
          <p:nvPr/>
        </p:nvSpPr>
        <p:spPr>
          <a:xfrm>
            <a:off x="3970184" y="2939442"/>
            <a:ext cx="1" cy="603858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215444"/>
          </a:xfrm>
        </p:spPr>
        <p:txBody>
          <a:bodyPr/>
          <a:lstStyle/>
          <a:p>
            <a:pPr>
              <a:defRPr/>
            </a:pPr>
            <a:fld id="{DAAB06E6-9905-4D83-B9B4-A602FB7C1780}" type="slidenum">
              <a:rPr lang="en-US" sz="800" smtClean="0">
                <a:latin typeface="Arial" pitchFamily="34" charset="0"/>
                <a:cs typeface="Arial" pitchFamily="34" charset="0"/>
              </a:rPr>
              <a:pPr>
                <a:defRPr/>
              </a:pPr>
              <a:t>10</a:t>
            </a:fld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Shape 40"/>
          <p:cNvSpPr/>
          <p:nvPr/>
        </p:nvSpPr>
        <p:spPr>
          <a:xfrm>
            <a:off x="5623560" y="2939442"/>
            <a:ext cx="0" cy="615462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1" y="156685"/>
            <a:ext cx="803043" cy="96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1506538" y="259080"/>
            <a:ext cx="699738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2019-20 </a:t>
            </a:r>
            <a:r>
              <a:rPr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Rotary </a:t>
            </a:r>
            <a:r>
              <a:rPr lang="en-US"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D6900 Leadership</a:t>
            </a:r>
            <a:r>
              <a:rPr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 </a:t>
            </a:r>
          </a:p>
        </p:txBody>
      </p:sp>
      <p:sp>
        <p:nvSpPr>
          <p:cNvPr id="9" name="Shape 9"/>
          <p:cNvSpPr/>
          <p:nvPr/>
        </p:nvSpPr>
        <p:spPr>
          <a:xfrm>
            <a:off x="1506538" y="659190"/>
            <a:ext cx="7475290" cy="0"/>
          </a:xfrm>
          <a:prstGeom prst="line">
            <a:avLst/>
          </a:prstGeom>
          <a:ln w="38100">
            <a:solidFill>
              <a:srgbClr val="000099"/>
            </a:solidFill>
            <a:round/>
          </a:ln>
        </p:spPr>
        <p:txBody>
          <a:bodyPr lIns="0" tIns="0" rIns="0" bIns="0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7" name="Shape 27"/>
          <p:cNvSpPr/>
          <p:nvPr/>
        </p:nvSpPr>
        <p:spPr>
          <a:xfrm>
            <a:off x="1767840" y="3136101"/>
            <a:ext cx="1028700" cy="1233285"/>
          </a:xfrm>
          <a:prstGeom prst="roundRect">
            <a:avLst>
              <a:gd name="adj" fmla="val 14846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Grants 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Anne Glenn</a:t>
            </a:r>
          </a:p>
        </p:txBody>
      </p:sp>
      <p:sp>
        <p:nvSpPr>
          <p:cNvPr id="29" name="Shape 29"/>
          <p:cNvSpPr/>
          <p:nvPr/>
        </p:nvSpPr>
        <p:spPr>
          <a:xfrm>
            <a:off x="5943600" y="3132975"/>
            <a:ext cx="853440" cy="1233285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Polio Plus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</a:t>
            </a: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 Bob Hagan</a:t>
            </a:r>
          </a:p>
        </p:txBody>
      </p:sp>
      <p:sp>
        <p:nvSpPr>
          <p:cNvPr id="42" name="Shape 42"/>
          <p:cNvSpPr/>
          <p:nvPr/>
        </p:nvSpPr>
        <p:spPr>
          <a:xfrm flipV="1">
            <a:off x="1120140" y="4568083"/>
            <a:ext cx="0" cy="227795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5" name="Shape 45"/>
          <p:cNvSpPr/>
          <p:nvPr/>
        </p:nvSpPr>
        <p:spPr>
          <a:xfrm>
            <a:off x="4084319" y="1405403"/>
            <a:ext cx="1120142" cy="1086336"/>
          </a:xfrm>
          <a:prstGeom prst="roundRect">
            <a:avLst>
              <a:gd name="adj" fmla="val 1893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 Rotary Foundation 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</a:t>
            </a: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 Cheryl Greenway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17499" y="6336324"/>
            <a:ext cx="1825200" cy="21544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9" tIns="45719" rIns="45719" bIns="45719" spcCol="38100">
            <a:spAutoFit/>
          </a:bodyPr>
          <a:lstStyle/>
          <a:p>
            <a:pPr algn="ctr"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0" kern="0" dirty="0">
                <a:solidFill>
                  <a:schemeClr val="accent5">
                    <a:lumMod val="10000"/>
                  </a:schemeClr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Rev  10 – 26 Nov 2019</a:t>
            </a:r>
          </a:p>
        </p:txBody>
      </p:sp>
      <p:sp>
        <p:nvSpPr>
          <p:cNvPr id="80" name="Shape 40"/>
          <p:cNvSpPr/>
          <p:nvPr/>
        </p:nvSpPr>
        <p:spPr>
          <a:xfrm>
            <a:off x="4084318" y="2868541"/>
            <a:ext cx="1" cy="248768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83" name="Shape 12"/>
          <p:cNvSpPr/>
          <p:nvPr/>
        </p:nvSpPr>
        <p:spPr>
          <a:xfrm>
            <a:off x="647700" y="4792752"/>
            <a:ext cx="967740" cy="1272768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Global Grants 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Anne Glenn</a:t>
            </a:r>
          </a:p>
        </p:txBody>
      </p:sp>
      <p:sp>
        <p:nvSpPr>
          <p:cNvPr id="84" name="Shape 29"/>
          <p:cNvSpPr/>
          <p:nvPr/>
        </p:nvSpPr>
        <p:spPr>
          <a:xfrm>
            <a:off x="4869179" y="3132975"/>
            <a:ext cx="868681" cy="1233285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Major Gifts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Chairs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</a:t>
            </a: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 Fran Milberg &amp;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</a:t>
            </a: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 Bill Woulfin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FF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 </a:t>
            </a:r>
            <a:endParaRPr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85" name="Shape 40"/>
          <p:cNvSpPr/>
          <p:nvPr/>
        </p:nvSpPr>
        <p:spPr>
          <a:xfrm>
            <a:off x="6339841" y="2865376"/>
            <a:ext cx="0" cy="267707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1" name="Shape 40"/>
          <p:cNvSpPr/>
          <p:nvPr/>
        </p:nvSpPr>
        <p:spPr>
          <a:xfrm flipH="1">
            <a:off x="2285998" y="2865376"/>
            <a:ext cx="1" cy="26756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215444"/>
          </a:xfrm>
        </p:spPr>
        <p:txBody>
          <a:bodyPr/>
          <a:lstStyle/>
          <a:p>
            <a:pPr>
              <a:defRPr/>
            </a:pPr>
            <a:fld id="{DAAB06E6-9905-4D83-B9B4-A602FB7C1780}" type="slidenum">
              <a:rPr lang="en-US" sz="800" smtClean="0">
                <a:latin typeface="Arial" pitchFamily="34" charset="0"/>
                <a:cs typeface="Arial" pitchFamily="34" charset="0"/>
              </a:rPr>
              <a:pPr>
                <a:defRPr/>
              </a:pPr>
              <a:t>11</a:t>
            </a:fld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Shape 26"/>
          <p:cNvSpPr/>
          <p:nvPr/>
        </p:nvSpPr>
        <p:spPr>
          <a:xfrm flipH="1" flipV="1">
            <a:off x="2285998" y="2865376"/>
            <a:ext cx="5090159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4" name="Shape 29"/>
          <p:cNvSpPr/>
          <p:nvPr/>
        </p:nvSpPr>
        <p:spPr>
          <a:xfrm>
            <a:off x="6995160" y="3133083"/>
            <a:ext cx="830580" cy="1233177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Stewardship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Ray McKemie</a:t>
            </a:r>
          </a:p>
        </p:txBody>
      </p:sp>
      <p:sp>
        <p:nvSpPr>
          <p:cNvPr id="46" name="Shape 40"/>
          <p:cNvSpPr/>
          <p:nvPr/>
        </p:nvSpPr>
        <p:spPr>
          <a:xfrm>
            <a:off x="7376160" y="2865376"/>
            <a:ext cx="0" cy="267598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285999" y="769620"/>
            <a:ext cx="51968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Rotary Foundation</a:t>
            </a:r>
          </a:p>
        </p:txBody>
      </p:sp>
      <p:sp>
        <p:nvSpPr>
          <p:cNvPr id="52" name="Shape 29"/>
          <p:cNvSpPr/>
          <p:nvPr/>
        </p:nvSpPr>
        <p:spPr>
          <a:xfrm>
            <a:off x="3665220" y="3132975"/>
            <a:ext cx="843268" cy="1233285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Benefactor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 &amp; Bequest Society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</a:t>
            </a: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 Margie Kersey</a:t>
            </a:r>
          </a:p>
        </p:txBody>
      </p:sp>
      <p:sp>
        <p:nvSpPr>
          <p:cNvPr id="64" name="Shape 45"/>
          <p:cNvSpPr/>
          <p:nvPr/>
        </p:nvSpPr>
        <p:spPr>
          <a:xfrm>
            <a:off x="5737860" y="1379221"/>
            <a:ext cx="929640" cy="1112518"/>
          </a:xfrm>
          <a:prstGeom prst="roundRect">
            <a:avLst>
              <a:gd name="adj" fmla="val 1893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 District Foundation Treasurer</a:t>
            </a: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Will MacArthur</a:t>
            </a:r>
          </a:p>
        </p:txBody>
      </p:sp>
      <p:sp>
        <p:nvSpPr>
          <p:cNvPr id="65" name="Shape 26"/>
          <p:cNvSpPr/>
          <p:nvPr/>
        </p:nvSpPr>
        <p:spPr>
          <a:xfrm flipH="1">
            <a:off x="5204461" y="1821180"/>
            <a:ext cx="533398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7" name="Shape 12"/>
          <p:cNvSpPr/>
          <p:nvPr/>
        </p:nvSpPr>
        <p:spPr>
          <a:xfrm>
            <a:off x="2948940" y="4792752"/>
            <a:ext cx="998219" cy="1272768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Global Scholars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Kathy Brandt</a:t>
            </a:r>
          </a:p>
        </p:txBody>
      </p:sp>
      <p:sp>
        <p:nvSpPr>
          <p:cNvPr id="38" name="Shape 42"/>
          <p:cNvSpPr/>
          <p:nvPr/>
        </p:nvSpPr>
        <p:spPr>
          <a:xfrm>
            <a:off x="1120140" y="4549541"/>
            <a:ext cx="2301240" cy="15416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9" name="Shape 12"/>
          <p:cNvSpPr/>
          <p:nvPr/>
        </p:nvSpPr>
        <p:spPr>
          <a:xfrm>
            <a:off x="1767840" y="4792752"/>
            <a:ext cx="1028700" cy="1272768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 Grants 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Mary </a:t>
            </a: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Ligon</a:t>
            </a: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&amp;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Gillian Leggett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51" name="Shape 42"/>
          <p:cNvSpPr/>
          <p:nvPr/>
        </p:nvSpPr>
        <p:spPr>
          <a:xfrm flipH="1" flipV="1">
            <a:off x="4671060" y="2491739"/>
            <a:ext cx="0" cy="2285597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4" name="Shape 12"/>
          <p:cNvSpPr/>
          <p:nvPr/>
        </p:nvSpPr>
        <p:spPr>
          <a:xfrm>
            <a:off x="4297681" y="4792752"/>
            <a:ext cx="906780" cy="1181328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Annual Giving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</a:t>
            </a: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 Court </a:t>
            </a: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Dowis</a:t>
            </a: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55" name="Shape 12"/>
          <p:cNvSpPr/>
          <p:nvPr/>
        </p:nvSpPr>
        <p:spPr>
          <a:xfrm>
            <a:off x="5372100" y="4792752"/>
            <a:ext cx="967741" cy="1181328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Paul Harris Society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Bud </a:t>
            </a: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Schooler</a:t>
            </a: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56" name="Shape 42"/>
          <p:cNvSpPr/>
          <p:nvPr/>
        </p:nvSpPr>
        <p:spPr>
          <a:xfrm flipV="1">
            <a:off x="5852160" y="2865376"/>
            <a:ext cx="0" cy="1927376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7" name="Shape 12"/>
          <p:cNvSpPr/>
          <p:nvPr/>
        </p:nvSpPr>
        <p:spPr>
          <a:xfrm>
            <a:off x="6553200" y="4792753"/>
            <a:ext cx="822960" cy="1181327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Rotary Alumni 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Will MacArthur</a:t>
            </a:r>
          </a:p>
        </p:txBody>
      </p:sp>
      <p:sp>
        <p:nvSpPr>
          <p:cNvPr id="58" name="Shape 42"/>
          <p:cNvSpPr/>
          <p:nvPr/>
        </p:nvSpPr>
        <p:spPr>
          <a:xfrm flipV="1">
            <a:off x="6896100" y="2865376"/>
            <a:ext cx="0" cy="191196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1" y="156685"/>
            <a:ext cx="803043" cy="96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Shape 42"/>
          <p:cNvSpPr/>
          <p:nvPr/>
        </p:nvSpPr>
        <p:spPr>
          <a:xfrm flipH="1" flipV="1">
            <a:off x="2285999" y="4369386"/>
            <a:ext cx="0" cy="426492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0" name="Shape 42"/>
          <p:cNvSpPr/>
          <p:nvPr/>
        </p:nvSpPr>
        <p:spPr>
          <a:xfrm flipV="1">
            <a:off x="3421380" y="4564956"/>
            <a:ext cx="0" cy="21238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1" name="Shape 40"/>
          <p:cNvSpPr/>
          <p:nvPr/>
        </p:nvSpPr>
        <p:spPr>
          <a:xfrm>
            <a:off x="5204461" y="2868541"/>
            <a:ext cx="1" cy="267445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1506538" y="312420"/>
            <a:ext cx="7239000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b="0" kern="0" dirty="0">
                <a:solidFill>
                  <a:srgbClr val="000000"/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2019-20 Rotary </a:t>
            </a:r>
            <a:r>
              <a:rPr lang="en-US" b="0" kern="0" dirty="0" err="1">
                <a:solidFill>
                  <a:srgbClr val="000000"/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D6900</a:t>
            </a:r>
            <a:r>
              <a:rPr lang="en-US" b="0" kern="0" dirty="0">
                <a:solidFill>
                  <a:srgbClr val="000000"/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 Leadership </a:t>
            </a:r>
          </a:p>
        </p:txBody>
      </p:sp>
      <p:sp>
        <p:nvSpPr>
          <p:cNvPr id="9" name="Shape 9"/>
          <p:cNvSpPr/>
          <p:nvPr/>
        </p:nvSpPr>
        <p:spPr>
          <a:xfrm>
            <a:off x="1506539" y="712530"/>
            <a:ext cx="7239000" cy="0"/>
          </a:xfrm>
          <a:prstGeom prst="line">
            <a:avLst/>
          </a:prstGeom>
          <a:ln w="38100">
            <a:solidFill>
              <a:srgbClr val="000099"/>
            </a:solidFill>
            <a:round/>
          </a:ln>
        </p:spPr>
        <p:txBody>
          <a:bodyPr lIns="0" tIns="0" rIns="0" bIns="0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1" name="Shape 21"/>
          <p:cNvSpPr/>
          <p:nvPr/>
        </p:nvSpPr>
        <p:spPr>
          <a:xfrm flipH="1" flipV="1">
            <a:off x="769620" y="2099731"/>
            <a:ext cx="6301740" cy="3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4" name="Shape 24"/>
          <p:cNvSpPr/>
          <p:nvPr/>
        </p:nvSpPr>
        <p:spPr>
          <a:xfrm>
            <a:off x="4334933" y="1888067"/>
            <a:ext cx="0" cy="211666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8" name="Shape 38"/>
          <p:cNvSpPr/>
          <p:nvPr/>
        </p:nvSpPr>
        <p:spPr>
          <a:xfrm>
            <a:off x="2560320" y="2285807"/>
            <a:ext cx="887730" cy="378882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International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Service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Anne Glenn</a:t>
            </a:r>
          </a:p>
        </p:txBody>
      </p:sp>
      <p:sp>
        <p:nvSpPr>
          <p:cNvPr id="45" name="Shape 45"/>
          <p:cNvSpPr/>
          <p:nvPr/>
        </p:nvSpPr>
        <p:spPr>
          <a:xfrm>
            <a:off x="3672840" y="1343784"/>
            <a:ext cx="1173480" cy="544283"/>
          </a:xfrm>
          <a:prstGeom prst="roundRect">
            <a:avLst>
              <a:gd name="adj" fmla="val 1893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Service Projects 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Mary Trapp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50" name="Shape 50"/>
          <p:cNvSpPr/>
          <p:nvPr/>
        </p:nvSpPr>
        <p:spPr>
          <a:xfrm>
            <a:off x="4610100" y="2269069"/>
            <a:ext cx="1028700" cy="404858"/>
          </a:xfrm>
          <a:prstGeom prst="roundRect">
            <a:avLst>
              <a:gd name="adj" fmla="val 15372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Vocational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Service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Becky Nelson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17499" y="6342185"/>
            <a:ext cx="2016268" cy="21544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9" tIns="45719" rIns="45719" bIns="45719" spcCol="38100">
            <a:spAutoFit/>
          </a:bodyPr>
          <a:lstStyle/>
          <a:p>
            <a:pPr algn="ctr"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0" kern="0" dirty="0">
                <a:solidFill>
                  <a:schemeClr val="accent5">
                    <a:lumMod val="10000"/>
                  </a:schemeClr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Rev  10 – 26 Nov 2019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506539" y="712530"/>
            <a:ext cx="6082981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FF0000"/>
                </a:solidFill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Service Projects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>
                <a:solidFill>
                  <a:srgbClr val="333399"/>
                </a:solidFill>
              </a:uFill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75" name="Shape 40"/>
          <p:cNvSpPr/>
          <p:nvPr/>
        </p:nvSpPr>
        <p:spPr>
          <a:xfrm flipH="1">
            <a:off x="803910" y="2673928"/>
            <a:ext cx="0" cy="2911531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0"/>
          </p:nvPr>
        </p:nvSpPr>
        <p:spPr>
          <a:xfrm>
            <a:off x="6553200" y="6459416"/>
            <a:ext cx="2133600" cy="290176"/>
          </a:xfrm>
        </p:spPr>
        <p:txBody>
          <a:bodyPr/>
          <a:lstStyle/>
          <a:p>
            <a:pPr>
              <a:defRPr/>
            </a:pPr>
            <a:fld id="{DAAB06E6-9905-4D83-B9B4-A602FB7C1780}" type="slidenum">
              <a:rPr lang="en-US" sz="800" smtClean="0"/>
              <a:pPr>
                <a:defRPr/>
              </a:pPr>
              <a:t>12</a:t>
            </a:fld>
            <a:endParaRPr lang="en-US" sz="800" dirty="0"/>
          </a:p>
        </p:txBody>
      </p:sp>
      <p:sp>
        <p:nvSpPr>
          <p:cNvPr id="17" name="Shape 38"/>
          <p:cNvSpPr/>
          <p:nvPr/>
        </p:nvSpPr>
        <p:spPr>
          <a:xfrm>
            <a:off x="345844" y="2269068"/>
            <a:ext cx="998220" cy="404859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Community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Service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18" name="Shape 50"/>
          <p:cNvSpPr/>
          <p:nvPr/>
        </p:nvSpPr>
        <p:spPr>
          <a:xfrm>
            <a:off x="6454140" y="2269069"/>
            <a:ext cx="1135380" cy="404858"/>
          </a:xfrm>
          <a:prstGeom prst="roundRect">
            <a:avLst>
              <a:gd name="adj" fmla="val 15372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Youth Service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19" name="Shape 40"/>
          <p:cNvSpPr/>
          <p:nvPr/>
        </p:nvSpPr>
        <p:spPr>
          <a:xfrm>
            <a:off x="769620" y="2099740"/>
            <a:ext cx="0" cy="169327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3" name="Shape 21"/>
          <p:cNvSpPr/>
          <p:nvPr/>
        </p:nvSpPr>
        <p:spPr>
          <a:xfrm flipH="1" flipV="1">
            <a:off x="815340" y="2929466"/>
            <a:ext cx="350520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5" name="Shape 38"/>
          <p:cNvSpPr/>
          <p:nvPr/>
        </p:nvSpPr>
        <p:spPr>
          <a:xfrm>
            <a:off x="1143000" y="2768602"/>
            <a:ext cx="1190767" cy="440265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Disaster Relief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Thurston Clary</a:t>
            </a:r>
          </a:p>
        </p:txBody>
      </p:sp>
      <p:sp>
        <p:nvSpPr>
          <p:cNvPr id="26" name="Shape 38"/>
          <p:cNvSpPr/>
          <p:nvPr/>
        </p:nvSpPr>
        <p:spPr>
          <a:xfrm>
            <a:off x="1154430" y="3318934"/>
            <a:ext cx="1190767" cy="444174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CART Fund &amp;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Drug Awareness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LouAnn</a:t>
            </a: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 Medlock</a:t>
            </a:r>
          </a:p>
        </p:txBody>
      </p:sp>
      <p:sp>
        <p:nvSpPr>
          <p:cNvPr id="27" name="Shape 38"/>
          <p:cNvSpPr/>
          <p:nvPr/>
        </p:nvSpPr>
        <p:spPr>
          <a:xfrm>
            <a:off x="1143000" y="3835400"/>
            <a:ext cx="1190767" cy="448732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Life-Long Learning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Julia </a:t>
            </a:r>
            <a:r>
              <a:rPr lang="en-US" sz="8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Bernath</a:t>
            </a: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28" name="Shape 38"/>
          <p:cNvSpPr/>
          <p:nvPr/>
        </p:nvSpPr>
        <p:spPr>
          <a:xfrm>
            <a:off x="1143000" y="4389122"/>
            <a:ext cx="1190767" cy="393894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Laws of Life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Ed Outlaw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29" name="Shape 21"/>
          <p:cNvSpPr/>
          <p:nvPr/>
        </p:nvSpPr>
        <p:spPr>
          <a:xfrm flipH="1" flipV="1">
            <a:off x="803910" y="3543302"/>
            <a:ext cx="361950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0" name="Shape 21"/>
          <p:cNvSpPr/>
          <p:nvPr/>
        </p:nvSpPr>
        <p:spPr>
          <a:xfrm flipH="1" flipV="1">
            <a:off x="803910" y="4050323"/>
            <a:ext cx="339090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2" name="Shape 40"/>
          <p:cNvSpPr/>
          <p:nvPr/>
        </p:nvSpPr>
        <p:spPr>
          <a:xfrm>
            <a:off x="3055620" y="2673928"/>
            <a:ext cx="0" cy="1376395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6" name="Shape 40"/>
          <p:cNvSpPr/>
          <p:nvPr/>
        </p:nvSpPr>
        <p:spPr>
          <a:xfrm>
            <a:off x="7048500" y="2673929"/>
            <a:ext cx="22859" cy="3571296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7" name="Shape 40"/>
          <p:cNvSpPr/>
          <p:nvPr/>
        </p:nvSpPr>
        <p:spPr>
          <a:xfrm>
            <a:off x="5128260" y="2673927"/>
            <a:ext cx="0" cy="2019992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9" name="Shape 21"/>
          <p:cNvSpPr/>
          <p:nvPr/>
        </p:nvSpPr>
        <p:spPr>
          <a:xfrm flipH="1" flipV="1">
            <a:off x="3055620" y="3006969"/>
            <a:ext cx="350520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0" name="Shape 38"/>
          <p:cNvSpPr/>
          <p:nvPr/>
        </p:nvSpPr>
        <p:spPr>
          <a:xfrm>
            <a:off x="5433060" y="2768602"/>
            <a:ext cx="1120140" cy="440265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Character Development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George Stewart</a:t>
            </a:r>
          </a:p>
        </p:txBody>
      </p:sp>
      <p:sp>
        <p:nvSpPr>
          <p:cNvPr id="41" name="Shape 38"/>
          <p:cNvSpPr/>
          <p:nvPr/>
        </p:nvSpPr>
        <p:spPr>
          <a:xfrm>
            <a:off x="3406140" y="3318933"/>
            <a:ext cx="1120140" cy="444175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Jim Floyd</a:t>
            </a:r>
          </a:p>
        </p:txBody>
      </p:sp>
      <p:sp>
        <p:nvSpPr>
          <p:cNvPr id="43" name="Shape 38"/>
          <p:cNvSpPr/>
          <p:nvPr/>
        </p:nvSpPr>
        <p:spPr>
          <a:xfrm>
            <a:off x="3406140" y="3835400"/>
            <a:ext cx="1120140" cy="448732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Mike Irwin</a:t>
            </a:r>
          </a:p>
        </p:txBody>
      </p:sp>
      <p:sp>
        <p:nvSpPr>
          <p:cNvPr id="44" name="Shape 38"/>
          <p:cNvSpPr/>
          <p:nvPr/>
        </p:nvSpPr>
        <p:spPr>
          <a:xfrm>
            <a:off x="3406140" y="2768602"/>
            <a:ext cx="1120140" cy="440265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Dabney</a:t>
            </a: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 Daniels</a:t>
            </a:r>
          </a:p>
        </p:txBody>
      </p:sp>
      <p:sp>
        <p:nvSpPr>
          <p:cNvPr id="46" name="Shape 21"/>
          <p:cNvSpPr/>
          <p:nvPr/>
        </p:nvSpPr>
        <p:spPr>
          <a:xfrm flipH="1" flipV="1">
            <a:off x="5128260" y="3006969"/>
            <a:ext cx="304800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7" name="Shape 38"/>
          <p:cNvSpPr/>
          <p:nvPr/>
        </p:nvSpPr>
        <p:spPr>
          <a:xfrm>
            <a:off x="7368540" y="2768602"/>
            <a:ext cx="1089660" cy="440265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Be The Voice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Debbie </a:t>
            </a:r>
            <a:r>
              <a:rPr lang="en-US" sz="8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Cwalina</a:t>
            </a: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48" name="Shape 38"/>
          <p:cNvSpPr/>
          <p:nvPr/>
        </p:nvSpPr>
        <p:spPr>
          <a:xfrm>
            <a:off x="5448300" y="4389120"/>
            <a:ext cx="1120140" cy="393896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Young Professionals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Ryan Clements</a:t>
            </a:r>
          </a:p>
        </p:txBody>
      </p:sp>
      <p:sp>
        <p:nvSpPr>
          <p:cNvPr id="49" name="Shape 38"/>
          <p:cNvSpPr/>
          <p:nvPr/>
        </p:nvSpPr>
        <p:spPr>
          <a:xfrm>
            <a:off x="5433060" y="3835400"/>
            <a:ext cx="1120140" cy="448732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Veterans Service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Al </a:t>
            </a:r>
            <a:r>
              <a:rPr lang="en-US" sz="8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Liphardt</a:t>
            </a: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51" name="Shape 38"/>
          <p:cNvSpPr/>
          <p:nvPr/>
        </p:nvSpPr>
        <p:spPr>
          <a:xfrm>
            <a:off x="5433060" y="3318934"/>
            <a:ext cx="1120140" cy="444174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Public Safety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Raymond Ray</a:t>
            </a:r>
          </a:p>
        </p:txBody>
      </p:sp>
      <p:sp>
        <p:nvSpPr>
          <p:cNvPr id="52" name="Shape 38"/>
          <p:cNvSpPr/>
          <p:nvPr/>
        </p:nvSpPr>
        <p:spPr>
          <a:xfrm>
            <a:off x="7353300" y="4389120"/>
            <a:ext cx="1089660" cy="393896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GRSP</a:t>
            </a: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Lynn Clarke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53" name="Shape 38"/>
          <p:cNvSpPr/>
          <p:nvPr/>
        </p:nvSpPr>
        <p:spPr>
          <a:xfrm>
            <a:off x="7353300" y="3835401"/>
            <a:ext cx="1089660" cy="448731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End Human Trafficking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Dave </a:t>
            </a:r>
            <a:r>
              <a:rPr lang="en-US" sz="8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McCleary</a:t>
            </a: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54" name="Shape 38"/>
          <p:cNvSpPr/>
          <p:nvPr/>
        </p:nvSpPr>
        <p:spPr>
          <a:xfrm>
            <a:off x="7353300" y="3318934"/>
            <a:ext cx="1089660" cy="444174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Boy Scouts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Colin Martin</a:t>
            </a:r>
          </a:p>
        </p:txBody>
      </p:sp>
      <p:sp>
        <p:nvSpPr>
          <p:cNvPr id="55" name="Shape 21"/>
          <p:cNvSpPr/>
          <p:nvPr/>
        </p:nvSpPr>
        <p:spPr>
          <a:xfrm flipH="1" flipV="1">
            <a:off x="5128260" y="3543302"/>
            <a:ext cx="320040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6" name="Shape 21"/>
          <p:cNvSpPr/>
          <p:nvPr/>
        </p:nvSpPr>
        <p:spPr>
          <a:xfrm flipH="1" flipV="1">
            <a:off x="3055620" y="3543302"/>
            <a:ext cx="350520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7" name="Shape 21"/>
          <p:cNvSpPr/>
          <p:nvPr/>
        </p:nvSpPr>
        <p:spPr>
          <a:xfrm flipH="1" flipV="1">
            <a:off x="3055620" y="4050323"/>
            <a:ext cx="350520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9" name="Shape 21"/>
          <p:cNvSpPr/>
          <p:nvPr/>
        </p:nvSpPr>
        <p:spPr>
          <a:xfrm flipH="1" flipV="1">
            <a:off x="5128260" y="4050323"/>
            <a:ext cx="304800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0" name="Shape 21"/>
          <p:cNvSpPr/>
          <p:nvPr/>
        </p:nvSpPr>
        <p:spPr>
          <a:xfrm flipH="1" flipV="1">
            <a:off x="5128260" y="4693921"/>
            <a:ext cx="320040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1" name="Shape 21"/>
          <p:cNvSpPr/>
          <p:nvPr/>
        </p:nvSpPr>
        <p:spPr>
          <a:xfrm flipH="1" flipV="1">
            <a:off x="7048500" y="3006969"/>
            <a:ext cx="320040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3" name="Shape 21"/>
          <p:cNvSpPr/>
          <p:nvPr/>
        </p:nvSpPr>
        <p:spPr>
          <a:xfrm flipH="1" flipV="1">
            <a:off x="7071360" y="3543302"/>
            <a:ext cx="281940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4" name="Shape 21"/>
          <p:cNvSpPr/>
          <p:nvPr/>
        </p:nvSpPr>
        <p:spPr>
          <a:xfrm flipH="1" flipV="1">
            <a:off x="6568441" y="5089469"/>
            <a:ext cx="502918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5" name="Shape 21"/>
          <p:cNvSpPr/>
          <p:nvPr/>
        </p:nvSpPr>
        <p:spPr>
          <a:xfrm flipH="1" flipV="1">
            <a:off x="6568441" y="5761892"/>
            <a:ext cx="502919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pic>
        <p:nvPicPr>
          <p:cNvPr id="6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1" y="156685"/>
            <a:ext cx="803043" cy="96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" name="Shape 38"/>
          <p:cNvSpPr/>
          <p:nvPr/>
        </p:nvSpPr>
        <p:spPr>
          <a:xfrm>
            <a:off x="1131570" y="4853940"/>
            <a:ext cx="1190767" cy="412327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Seniors Service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Bob Hagan</a:t>
            </a:r>
          </a:p>
        </p:txBody>
      </p:sp>
      <p:sp>
        <p:nvSpPr>
          <p:cNvPr id="72" name="Shape 38"/>
          <p:cNvSpPr/>
          <p:nvPr/>
        </p:nvSpPr>
        <p:spPr>
          <a:xfrm>
            <a:off x="1154430" y="5394959"/>
            <a:ext cx="1179337" cy="437272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Warm Springs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Steve Stanfield</a:t>
            </a:r>
          </a:p>
        </p:txBody>
      </p:sp>
      <p:sp>
        <p:nvSpPr>
          <p:cNvPr id="74" name="Shape 21"/>
          <p:cNvSpPr/>
          <p:nvPr/>
        </p:nvSpPr>
        <p:spPr>
          <a:xfrm flipH="1" flipV="1">
            <a:off x="803910" y="5105400"/>
            <a:ext cx="327660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6" name="Shape 21"/>
          <p:cNvSpPr/>
          <p:nvPr/>
        </p:nvSpPr>
        <p:spPr>
          <a:xfrm flipH="1" flipV="1">
            <a:off x="792480" y="5585459"/>
            <a:ext cx="361950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8" name="Shape 40"/>
          <p:cNvSpPr/>
          <p:nvPr/>
        </p:nvSpPr>
        <p:spPr>
          <a:xfrm>
            <a:off x="3055620" y="2099731"/>
            <a:ext cx="0" cy="169327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9" name="Shape 40"/>
          <p:cNvSpPr/>
          <p:nvPr/>
        </p:nvSpPr>
        <p:spPr>
          <a:xfrm>
            <a:off x="5128260" y="2099742"/>
            <a:ext cx="0" cy="169327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80" name="Shape 21"/>
          <p:cNvSpPr/>
          <p:nvPr/>
        </p:nvSpPr>
        <p:spPr>
          <a:xfrm flipH="1" flipV="1">
            <a:off x="815340" y="4588933"/>
            <a:ext cx="339090" cy="1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81" name="Shape 21"/>
          <p:cNvSpPr/>
          <p:nvPr/>
        </p:nvSpPr>
        <p:spPr>
          <a:xfrm flipH="1" flipV="1">
            <a:off x="7071360" y="4050323"/>
            <a:ext cx="281940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82" name="Shape 21"/>
          <p:cNvSpPr/>
          <p:nvPr/>
        </p:nvSpPr>
        <p:spPr>
          <a:xfrm flipH="1">
            <a:off x="7048500" y="4588932"/>
            <a:ext cx="304800" cy="3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83" name="Shape 38"/>
          <p:cNvSpPr/>
          <p:nvPr/>
        </p:nvSpPr>
        <p:spPr>
          <a:xfrm>
            <a:off x="7368540" y="4853940"/>
            <a:ext cx="1089660" cy="412327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Interact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Barbara </a:t>
            </a:r>
            <a:r>
              <a:rPr lang="en-US" sz="8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Henigin</a:t>
            </a: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84" name="Shape 38"/>
          <p:cNvSpPr/>
          <p:nvPr/>
        </p:nvSpPr>
        <p:spPr>
          <a:xfrm>
            <a:off x="7368540" y="5498121"/>
            <a:ext cx="1074420" cy="427893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Rotaract</a:t>
            </a: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David Gordon</a:t>
            </a:r>
          </a:p>
        </p:txBody>
      </p:sp>
      <p:sp>
        <p:nvSpPr>
          <p:cNvPr id="85" name="Shape 21"/>
          <p:cNvSpPr/>
          <p:nvPr/>
        </p:nvSpPr>
        <p:spPr>
          <a:xfrm flipH="1" flipV="1">
            <a:off x="6568439" y="6245225"/>
            <a:ext cx="807719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87" name="Shape 38"/>
          <p:cNvSpPr/>
          <p:nvPr/>
        </p:nvSpPr>
        <p:spPr>
          <a:xfrm>
            <a:off x="5448300" y="6037385"/>
            <a:ext cx="1120140" cy="422030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Youth Protection Officer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Michael </a:t>
            </a:r>
            <a:r>
              <a:rPr lang="en-US" sz="8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Stimpert</a:t>
            </a: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88" name="Shape 38"/>
          <p:cNvSpPr/>
          <p:nvPr/>
        </p:nvSpPr>
        <p:spPr>
          <a:xfrm>
            <a:off x="5448300" y="4853940"/>
            <a:ext cx="1120140" cy="541020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RYLA</a:t>
            </a: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Jaclyn Donovan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Russ Childers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Susan </a:t>
            </a:r>
            <a:r>
              <a:rPr lang="en-US" sz="8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Ruckman</a:t>
            </a: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89" name="Shape 38"/>
          <p:cNvSpPr/>
          <p:nvPr/>
        </p:nvSpPr>
        <p:spPr>
          <a:xfrm>
            <a:off x="5448300" y="5498122"/>
            <a:ext cx="1120140" cy="427893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Youth Exchange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Michael Parks</a:t>
            </a:r>
          </a:p>
        </p:txBody>
      </p:sp>
      <p:sp>
        <p:nvSpPr>
          <p:cNvPr id="91" name="Shape 21"/>
          <p:cNvSpPr/>
          <p:nvPr/>
        </p:nvSpPr>
        <p:spPr>
          <a:xfrm flipH="1" flipV="1">
            <a:off x="7048499" y="5761892"/>
            <a:ext cx="327659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92" name="Shape 21"/>
          <p:cNvSpPr/>
          <p:nvPr/>
        </p:nvSpPr>
        <p:spPr>
          <a:xfrm flipH="1" flipV="1">
            <a:off x="7048500" y="5089469"/>
            <a:ext cx="327659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94" name="Shape 40"/>
          <p:cNvSpPr/>
          <p:nvPr/>
        </p:nvSpPr>
        <p:spPr>
          <a:xfrm>
            <a:off x="7071360" y="2082815"/>
            <a:ext cx="0" cy="186254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7" name="Shape 38"/>
          <p:cNvSpPr/>
          <p:nvPr/>
        </p:nvSpPr>
        <p:spPr>
          <a:xfrm>
            <a:off x="7376159" y="6037385"/>
            <a:ext cx="1066801" cy="422031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 </a:t>
            </a:r>
            <a:r>
              <a:rPr lang="en-US" sz="8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Rotaract</a:t>
            </a: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 Representative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Alisha Rodriguez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1506538" y="327660"/>
            <a:ext cx="7239000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b="0" kern="0" dirty="0">
                <a:solidFill>
                  <a:srgbClr val="000000"/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2019-20 Rotary </a:t>
            </a:r>
            <a:r>
              <a:rPr lang="en-US" b="0" kern="0" dirty="0" err="1">
                <a:solidFill>
                  <a:srgbClr val="000000"/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D6900</a:t>
            </a:r>
            <a:r>
              <a:rPr lang="en-US" b="0" kern="0" dirty="0">
                <a:solidFill>
                  <a:srgbClr val="000000"/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 Leadership </a:t>
            </a:r>
          </a:p>
        </p:txBody>
      </p:sp>
      <p:sp>
        <p:nvSpPr>
          <p:cNvPr id="9" name="Shape 9"/>
          <p:cNvSpPr/>
          <p:nvPr/>
        </p:nvSpPr>
        <p:spPr>
          <a:xfrm>
            <a:off x="1476375" y="727770"/>
            <a:ext cx="7378065" cy="0"/>
          </a:xfrm>
          <a:prstGeom prst="line">
            <a:avLst/>
          </a:prstGeom>
          <a:ln w="38100">
            <a:solidFill>
              <a:srgbClr val="000099"/>
            </a:solidFill>
            <a:round/>
          </a:ln>
        </p:spPr>
        <p:txBody>
          <a:bodyPr lIns="0" tIns="0" rIns="0" bIns="0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1" name="Shape 21"/>
          <p:cNvSpPr/>
          <p:nvPr/>
        </p:nvSpPr>
        <p:spPr>
          <a:xfrm flipH="1">
            <a:off x="2333765" y="2927838"/>
            <a:ext cx="4092434" cy="11604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4" name="Shape 24"/>
          <p:cNvSpPr/>
          <p:nvPr/>
        </p:nvSpPr>
        <p:spPr>
          <a:xfrm>
            <a:off x="4349363" y="2389187"/>
            <a:ext cx="0" cy="550255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8" name="Shape 38"/>
          <p:cNvSpPr/>
          <p:nvPr/>
        </p:nvSpPr>
        <p:spPr>
          <a:xfrm>
            <a:off x="3185160" y="3543299"/>
            <a:ext cx="975360" cy="1147233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District Governor Elect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Kirk Driskell</a:t>
            </a: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45" name="Shape 45"/>
          <p:cNvSpPr/>
          <p:nvPr/>
        </p:nvSpPr>
        <p:spPr>
          <a:xfrm>
            <a:off x="3779520" y="1586967"/>
            <a:ext cx="1203960" cy="802220"/>
          </a:xfrm>
          <a:prstGeom prst="roundRect">
            <a:avLst>
              <a:gd name="adj" fmla="val 1893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DGN</a:t>
            </a: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 Mary Ligon</a:t>
            </a: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50" name="Shape 50"/>
          <p:cNvSpPr/>
          <p:nvPr/>
        </p:nvSpPr>
        <p:spPr>
          <a:xfrm>
            <a:off x="4488180" y="3543300"/>
            <a:ext cx="1013460" cy="1147233"/>
          </a:xfrm>
          <a:prstGeom prst="roundRect">
            <a:avLst>
              <a:gd name="adj" fmla="val 15372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Immediate Past District Governor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Court Dowis</a:t>
            </a: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17499" y="6371492"/>
            <a:ext cx="2016268" cy="21544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9" tIns="45719" rIns="45719" bIns="45719" spcCol="38100">
            <a:spAutoFit/>
          </a:bodyPr>
          <a:lstStyle/>
          <a:p>
            <a:pPr algn="ctr"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0" kern="0" dirty="0">
                <a:solidFill>
                  <a:schemeClr val="accent5">
                    <a:lumMod val="10000"/>
                  </a:schemeClr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Rev  10 – 26 Nov 2019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506539" y="890588"/>
            <a:ext cx="723900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FF0000"/>
                </a:solidFill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Strategic Planning Committee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>
                <a:solidFill>
                  <a:srgbClr val="333399"/>
                </a:solidFill>
              </a:uFill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75" name="Shape 40"/>
          <p:cNvSpPr/>
          <p:nvPr/>
        </p:nvSpPr>
        <p:spPr>
          <a:xfrm>
            <a:off x="3680461" y="2939442"/>
            <a:ext cx="0" cy="603858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215444"/>
          </a:xfrm>
        </p:spPr>
        <p:txBody>
          <a:bodyPr/>
          <a:lstStyle/>
          <a:p>
            <a:pPr>
              <a:defRPr/>
            </a:pPr>
            <a:fld id="{DAAB06E6-9905-4D83-B9B4-A602FB7C1780}" type="slidenum">
              <a:rPr lang="en-US" sz="800" smtClean="0"/>
              <a:pPr>
                <a:defRPr/>
              </a:pPr>
              <a:t>13</a:t>
            </a:fld>
            <a:endParaRPr lang="en-US" sz="800" dirty="0"/>
          </a:p>
        </p:txBody>
      </p:sp>
      <p:sp>
        <p:nvSpPr>
          <p:cNvPr id="22" name="Shape 40"/>
          <p:cNvSpPr/>
          <p:nvPr/>
        </p:nvSpPr>
        <p:spPr>
          <a:xfrm>
            <a:off x="4983480" y="2927838"/>
            <a:ext cx="0" cy="615462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7" name="Shape 38"/>
          <p:cNvSpPr/>
          <p:nvPr/>
        </p:nvSpPr>
        <p:spPr>
          <a:xfrm>
            <a:off x="1905000" y="3543300"/>
            <a:ext cx="998220" cy="1147232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District Governor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Jim Squire</a:t>
            </a: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18" name="Shape 50"/>
          <p:cNvSpPr/>
          <p:nvPr/>
        </p:nvSpPr>
        <p:spPr>
          <a:xfrm>
            <a:off x="5836919" y="3543301"/>
            <a:ext cx="1156547" cy="1147232"/>
          </a:xfrm>
          <a:prstGeom prst="roundRect">
            <a:avLst>
              <a:gd name="adj" fmla="val 15372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District Governor Nominee Designate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TBD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19" name="Shape 40"/>
          <p:cNvSpPr/>
          <p:nvPr/>
        </p:nvSpPr>
        <p:spPr>
          <a:xfrm>
            <a:off x="2333767" y="2939442"/>
            <a:ext cx="0" cy="603858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0" name="Shape 40"/>
          <p:cNvSpPr/>
          <p:nvPr/>
        </p:nvSpPr>
        <p:spPr>
          <a:xfrm>
            <a:off x="6426200" y="2927838"/>
            <a:ext cx="0" cy="615462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1" y="156685"/>
            <a:ext cx="803043" cy="96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1506538" y="335280"/>
            <a:ext cx="7239000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2000" b="0" kern="0" dirty="0">
                <a:solidFill>
                  <a:srgbClr val="000000"/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2019-20 Rotary </a:t>
            </a:r>
            <a:r>
              <a:rPr lang="en-US" sz="2000" b="0" kern="0" dirty="0" err="1">
                <a:solidFill>
                  <a:srgbClr val="000000"/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D6900</a:t>
            </a:r>
            <a:r>
              <a:rPr lang="en-US" sz="2000" b="0" kern="0" dirty="0">
                <a:solidFill>
                  <a:srgbClr val="000000"/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 Leadership </a:t>
            </a:r>
          </a:p>
        </p:txBody>
      </p:sp>
      <p:sp>
        <p:nvSpPr>
          <p:cNvPr id="9" name="Shape 9"/>
          <p:cNvSpPr/>
          <p:nvPr/>
        </p:nvSpPr>
        <p:spPr>
          <a:xfrm>
            <a:off x="1506539" y="735390"/>
            <a:ext cx="7416481" cy="0"/>
          </a:xfrm>
          <a:prstGeom prst="line">
            <a:avLst/>
          </a:prstGeom>
          <a:ln w="38100">
            <a:solidFill>
              <a:srgbClr val="000099"/>
            </a:solidFill>
            <a:round/>
          </a:ln>
        </p:spPr>
        <p:txBody>
          <a:bodyPr lIns="0" tIns="0" rIns="0" bIns="0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1" name="Shape 21"/>
          <p:cNvSpPr/>
          <p:nvPr/>
        </p:nvSpPr>
        <p:spPr>
          <a:xfrm flipH="1" flipV="1">
            <a:off x="1668782" y="3592657"/>
            <a:ext cx="5074918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4" name="Shape 24"/>
          <p:cNvSpPr/>
          <p:nvPr/>
        </p:nvSpPr>
        <p:spPr>
          <a:xfrm>
            <a:off x="4183380" y="2667000"/>
            <a:ext cx="0" cy="925657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8" name="Shape 38"/>
          <p:cNvSpPr/>
          <p:nvPr/>
        </p:nvSpPr>
        <p:spPr>
          <a:xfrm>
            <a:off x="3672840" y="3886199"/>
            <a:ext cx="1028700" cy="1104899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District Governor Elect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Kirk Driskell</a:t>
            </a: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45" name="Shape 45"/>
          <p:cNvSpPr/>
          <p:nvPr/>
        </p:nvSpPr>
        <p:spPr>
          <a:xfrm>
            <a:off x="3672840" y="1352251"/>
            <a:ext cx="1028700" cy="1314749"/>
          </a:xfrm>
          <a:prstGeom prst="roundRect">
            <a:avLst>
              <a:gd name="adj" fmla="val 1893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Chair &amp;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Immediate Past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District Governor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Court </a:t>
            </a: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Dowis</a:t>
            </a: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50" name="Shape 50"/>
          <p:cNvSpPr/>
          <p:nvPr/>
        </p:nvSpPr>
        <p:spPr>
          <a:xfrm>
            <a:off x="4861560" y="3886200"/>
            <a:ext cx="1082040" cy="1104899"/>
          </a:xfrm>
          <a:prstGeom prst="roundRect">
            <a:avLst>
              <a:gd name="adj" fmla="val 15372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 Governor Nominee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Mary </a:t>
            </a: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Ligon</a:t>
            </a: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17499" y="6371492"/>
            <a:ext cx="2016268" cy="21544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9" tIns="45719" rIns="45719" bIns="45719" spcCol="38100">
            <a:spAutoFit/>
          </a:bodyPr>
          <a:lstStyle/>
          <a:p>
            <a:pPr algn="ctr"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0" kern="0">
                <a:solidFill>
                  <a:schemeClr val="accent5">
                    <a:lumMod val="10000"/>
                  </a:schemeClr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Rev  10 </a:t>
            </a:r>
            <a:r>
              <a:rPr lang="en-US" sz="800" b="0" kern="0" dirty="0">
                <a:solidFill>
                  <a:schemeClr val="accent5">
                    <a:lumMod val="10000"/>
                  </a:schemeClr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– 26 Nov 2019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506539" y="890588"/>
            <a:ext cx="723900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FF0000"/>
                </a:solidFill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Rotary District 6900 Charitable Fund Inc.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>
                <a:solidFill>
                  <a:srgbClr val="333399"/>
                </a:solidFill>
              </a:uFill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75" name="Shape 40"/>
          <p:cNvSpPr/>
          <p:nvPr/>
        </p:nvSpPr>
        <p:spPr>
          <a:xfrm>
            <a:off x="4183380" y="3604260"/>
            <a:ext cx="0" cy="293544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215444"/>
          </a:xfrm>
        </p:spPr>
        <p:txBody>
          <a:bodyPr/>
          <a:lstStyle/>
          <a:p>
            <a:pPr>
              <a:defRPr/>
            </a:pPr>
            <a:fld id="{DAAB06E6-9905-4D83-B9B4-A602FB7C1780}" type="slidenum">
              <a:rPr lang="en-US" sz="800" smtClean="0"/>
              <a:pPr>
                <a:defRPr/>
              </a:pPr>
              <a:t>14</a:t>
            </a:fld>
            <a:endParaRPr lang="en-US" sz="800" dirty="0"/>
          </a:p>
        </p:txBody>
      </p:sp>
      <p:sp>
        <p:nvSpPr>
          <p:cNvPr id="22" name="Shape 40"/>
          <p:cNvSpPr/>
          <p:nvPr/>
        </p:nvSpPr>
        <p:spPr>
          <a:xfrm>
            <a:off x="5394960" y="3604261"/>
            <a:ext cx="0" cy="293543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7" name="Shape 38"/>
          <p:cNvSpPr/>
          <p:nvPr/>
        </p:nvSpPr>
        <p:spPr>
          <a:xfrm>
            <a:off x="2461260" y="3886198"/>
            <a:ext cx="982980" cy="1104900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District Governor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Jim Squire</a:t>
            </a: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18" name="Shape 50"/>
          <p:cNvSpPr/>
          <p:nvPr/>
        </p:nvSpPr>
        <p:spPr>
          <a:xfrm>
            <a:off x="6202680" y="3886200"/>
            <a:ext cx="1051560" cy="1104900"/>
          </a:xfrm>
          <a:prstGeom prst="roundRect">
            <a:avLst>
              <a:gd name="adj" fmla="val 15372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District Rotary Foundation 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PDG</a:t>
            </a: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 Cheryl Greenway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19" name="Shape 40"/>
          <p:cNvSpPr/>
          <p:nvPr/>
        </p:nvSpPr>
        <p:spPr>
          <a:xfrm>
            <a:off x="2910840" y="3604260"/>
            <a:ext cx="0" cy="293544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0" name="Shape 40"/>
          <p:cNvSpPr/>
          <p:nvPr/>
        </p:nvSpPr>
        <p:spPr>
          <a:xfrm>
            <a:off x="6743700" y="3604261"/>
            <a:ext cx="0" cy="281939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1" y="156685"/>
            <a:ext cx="803043" cy="96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Shape 38"/>
          <p:cNvSpPr/>
          <p:nvPr/>
        </p:nvSpPr>
        <p:spPr>
          <a:xfrm>
            <a:off x="1242060" y="3886197"/>
            <a:ext cx="975360" cy="1104901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District Treasurer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James </a:t>
            </a: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Marosek</a:t>
            </a: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27" name="Shape 40"/>
          <p:cNvSpPr/>
          <p:nvPr/>
        </p:nvSpPr>
        <p:spPr>
          <a:xfrm>
            <a:off x="1684020" y="3592657"/>
            <a:ext cx="0" cy="293543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333767" y="2667000"/>
            <a:ext cx="1339073" cy="783191"/>
          </a:xfrm>
          <a:prstGeom prst="roundRect">
            <a:avLst/>
          </a:prstGeom>
          <a:solidFill>
            <a:srgbClr val="EEF183"/>
          </a:solidFill>
          <a:ln w="3175" cap="flat">
            <a:solidFill>
              <a:srgbClr val="000000"/>
            </a:solidFill>
            <a:prstDash val="solid"/>
            <a:round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pt-BR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 Secetary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pt-BR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Executive Secretary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pt-BR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Carol Lipphardt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(Non-Voting)</a:t>
            </a:r>
          </a:p>
        </p:txBody>
      </p:sp>
      <p:sp>
        <p:nvSpPr>
          <p:cNvPr id="29" name="Shape 21"/>
          <p:cNvSpPr/>
          <p:nvPr/>
        </p:nvSpPr>
        <p:spPr>
          <a:xfrm flipH="1" flipV="1">
            <a:off x="3672840" y="3086100"/>
            <a:ext cx="510540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1506538" y="259080"/>
            <a:ext cx="699738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2019-20 </a:t>
            </a:r>
            <a:r>
              <a:rPr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Rotary </a:t>
            </a:r>
            <a:r>
              <a:rPr lang="en-US"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D6900 Leadership</a:t>
            </a:r>
            <a:r>
              <a:rPr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 </a:t>
            </a:r>
          </a:p>
        </p:txBody>
      </p:sp>
      <p:sp>
        <p:nvSpPr>
          <p:cNvPr id="9" name="Shape 9"/>
          <p:cNvSpPr/>
          <p:nvPr/>
        </p:nvSpPr>
        <p:spPr>
          <a:xfrm>
            <a:off x="1506538" y="659190"/>
            <a:ext cx="7475290" cy="0"/>
          </a:xfrm>
          <a:prstGeom prst="line">
            <a:avLst/>
          </a:prstGeom>
          <a:ln w="38100">
            <a:solidFill>
              <a:srgbClr val="000099"/>
            </a:solidFill>
            <a:round/>
          </a:ln>
        </p:spPr>
        <p:txBody>
          <a:bodyPr lIns="0" tIns="0" rIns="0" bIns="0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4" name="Shape 14"/>
          <p:cNvSpPr/>
          <p:nvPr/>
        </p:nvSpPr>
        <p:spPr>
          <a:xfrm>
            <a:off x="1056217" y="2799227"/>
            <a:ext cx="747182" cy="1102944"/>
          </a:xfrm>
          <a:prstGeom prst="roundRect">
            <a:avLst>
              <a:gd name="adj" fmla="val 19740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Mark Barbour</a:t>
            </a:r>
            <a:endParaRPr sz="9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21" name="Shape 21"/>
          <p:cNvSpPr/>
          <p:nvPr/>
        </p:nvSpPr>
        <p:spPr>
          <a:xfrm flipH="1" flipV="1">
            <a:off x="1344063" y="2531657"/>
            <a:ext cx="6758535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7" name="Shape 27"/>
          <p:cNvSpPr/>
          <p:nvPr/>
        </p:nvSpPr>
        <p:spPr>
          <a:xfrm>
            <a:off x="332318" y="4834467"/>
            <a:ext cx="723899" cy="982133"/>
          </a:xfrm>
          <a:prstGeom prst="roundRect">
            <a:avLst>
              <a:gd name="adj" fmla="val 14846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Susan Hewitt</a:t>
            </a: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28" name="Shape 28"/>
          <p:cNvSpPr/>
          <p:nvPr/>
        </p:nvSpPr>
        <p:spPr>
          <a:xfrm>
            <a:off x="1344064" y="2532641"/>
            <a:ext cx="0" cy="267569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9" name="Shape 29"/>
          <p:cNvSpPr/>
          <p:nvPr/>
        </p:nvSpPr>
        <p:spPr>
          <a:xfrm>
            <a:off x="5621868" y="4834466"/>
            <a:ext cx="668866" cy="982129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Terry Rouse</a:t>
            </a: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42" name="Shape 42"/>
          <p:cNvSpPr/>
          <p:nvPr/>
        </p:nvSpPr>
        <p:spPr>
          <a:xfrm flipV="1">
            <a:off x="2285999" y="2531657"/>
            <a:ext cx="0" cy="26756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5" name="Shape 45"/>
          <p:cNvSpPr/>
          <p:nvPr/>
        </p:nvSpPr>
        <p:spPr>
          <a:xfrm>
            <a:off x="3953937" y="1455088"/>
            <a:ext cx="1422395" cy="636104"/>
          </a:xfrm>
          <a:prstGeom prst="roundRect">
            <a:avLst>
              <a:gd name="adj" fmla="val 1893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 Governor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Jim Squire</a:t>
            </a:r>
          </a:p>
        </p:txBody>
      </p:sp>
      <p:sp>
        <p:nvSpPr>
          <p:cNvPr id="59" name="Shape 40"/>
          <p:cNvSpPr/>
          <p:nvPr/>
        </p:nvSpPr>
        <p:spPr>
          <a:xfrm flipH="1">
            <a:off x="5952067" y="4567114"/>
            <a:ext cx="0" cy="267461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17499" y="6359769"/>
            <a:ext cx="1825200" cy="21544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9" tIns="45719" rIns="45719" bIns="45719" spcCol="38100">
            <a:spAutoFit/>
          </a:bodyPr>
          <a:lstStyle/>
          <a:p>
            <a:pPr algn="ctr"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0" kern="0" dirty="0">
                <a:solidFill>
                  <a:schemeClr val="accent5">
                    <a:lumMod val="10000"/>
                  </a:schemeClr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Rev  10 – 26 Nov 2019</a:t>
            </a:r>
          </a:p>
        </p:txBody>
      </p:sp>
      <p:sp>
        <p:nvSpPr>
          <p:cNvPr id="73" name="Shape 42"/>
          <p:cNvSpPr/>
          <p:nvPr/>
        </p:nvSpPr>
        <p:spPr>
          <a:xfrm flipV="1">
            <a:off x="3158067" y="2532641"/>
            <a:ext cx="0" cy="26756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80" name="Shape 40"/>
          <p:cNvSpPr/>
          <p:nvPr/>
        </p:nvSpPr>
        <p:spPr>
          <a:xfrm>
            <a:off x="6739466" y="4566756"/>
            <a:ext cx="1" cy="267445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83" name="Shape 12"/>
          <p:cNvSpPr/>
          <p:nvPr/>
        </p:nvSpPr>
        <p:spPr>
          <a:xfrm>
            <a:off x="1981199" y="2800190"/>
            <a:ext cx="702733" cy="1101982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Jim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Coyle</a:t>
            </a:r>
          </a:p>
        </p:txBody>
      </p:sp>
      <p:sp>
        <p:nvSpPr>
          <p:cNvPr id="84" name="Shape 29"/>
          <p:cNvSpPr/>
          <p:nvPr/>
        </p:nvSpPr>
        <p:spPr>
          <a:xfrm>
            <a:off x="4817534" y="4834466"/>
            <a:ext cx="685800" cy="982133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Nick Roberts</a:t>
            </a: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85" name="Shape 40"/>
          <p:cNvSpPr/>
          <p:nvPr/>
        </p:nvSpPr>
        <p:spPr>
          <a:xfrm>
            <a:off x="7586133" y="4566756"/>
            <a:ext cx="0" cy="267707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1" name="Shape 40"/>
          <p:cNvSpPr/>
          <p:nvPr/>
        </p:nvSpPr>
        <p:spPr>
          <a:xfrm flipH="1">
            <a:off x="3953939" y="2532641"/>
            <a:ext cx="1" cy="26756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215444"/>
          </a:xfrm>
        </p:spPr>
        <p:txBody>
          <a:bodyPr/>
          <a:lstStyle/>
          <a:p>
            <a:pPr>
              <a:defRPr/>
            </a:pPr>
            <a:fld id="{DAAB06E6-9905-4D83-B9B4-A602FB7C1780}" type="slidenum">
              <a:rPr lang="en-US" sz="800" smtClean="0">
                <a:latin typeface="Arial" pitchFamily="34" charset="0"/>
                <a:cs typeface="Arial" pitchFamily="34" charset="0"/>
              </a:rPr>
              <a:pPr>
                <a:defRPr/>
              </a:pPr>
              <a:t>2</a:t>
            </a:fld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Shape 12"/>
          <p:cNvSpPr/>
          <p:nvPr/>
        </p:nvSpPr>
        <p:spPr>
          <a:xfrm>
            <a:off x="3039534" y="4834466"/>
            <a:ext cx="732367" cy="982131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Karen Nolan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36" name="Shape 24"/>
          <p:cNvSpPr/>
          <p:nvPr/>
        </p:nvSpPr>
        <p:spPr>
          <a:xfrm>
            <a:off x="4707468" y="2091192"/>
            <a:ext cx="0" cy="2475922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1" name="Shape 26"/>
          <p:cNvSpPr/>
          <p:nvPr/>
        </p:nvSpPr>
        <p:spPr>
          <a:xfrm flipH="1" flipV="1">
            <a:off x="694267" y="4566518"/>
            <a:ext cx="7809654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4" name="Shape 29"/>
          <p:cNvSpPr/>
          <p:nvPr/>
        </p:nvSpPr>
        <p:spPr>
          <a:xfrm>
            <a:off x="6417733" y="4834466"/>
            <a:ext cx="719667" cy="982133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Carol Stallings</a:t>
            </a:r>
          </a:p>
        </p:txBody>
      </p:sp>
      <p:sp>
        <p:nvSpPr>
          <p:cNvPr id="46" name="Shape 40"/>
          <p:cNvSpPr/>
          <p:nvPr/>
        </p:nvSpPr>
        <p:spPr>
          <a:xfrm>
            <a:off x="8503921" y="4567114"/>
            <a:ext cx="0" cy="267598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285999" y="769620"/>
            <a:ext cx="51968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Assistant Governors</a:t>
            </a:r>
          </a:p>
        </p:txBody>
      </p:sp>
      <p:sp>
        <p:nvSpPr>
          <p:cNvPr id="52" name="Shape 29"/>
          <p:cNvSpPr/>
          <p:nvPr/>
        </p:nvSpPr>
        <p:spPr>
          <a:xfrm>
            <a:off x="3953938" y="4834466"/>
            <a:ext cx="753530" cy="982130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Neill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Ferrill</a:t>
            </a: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1" y="156685"/>
            <a:ext cx="803043" cy="96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Shape 12"/>
          <p:cNvSpPr/>
          <p:nvPr/>
        </p:nvSpPr>
        <p:spPr>
          <a:xfrm>
            <a:off x="2793999" y="2800190"/>
            <a:ext cx="745067" cy="1101981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Sheri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Cody</a:t>
            </a:r>
          </a:p>
        </p:txBody>
      </p:sp>
      <p:sp>
        <p:nvSpPr>
          <p:cNvPr id="33" name="Shape 12"/>
          <p:cNvSpPr/>
          <p:nvPr/>
        </p:nvSpPr>
        <p:spPr>
          <a:xfrm>
            <a:off x="3657600" y="2800191"/>
            <a:ext cx="770466" cy="1101982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Lorri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Christopher</a:t>
            </a:r>
          </a:p>
        </p:txBody>
      </p:sp>
      <p:sp>
        <p:nvSpPr>
          <p:cNvPr id="34" name="Shape 12"/>
          <p:cNvSpPr/>
          <p:nvPr/>
        </p:nvSpPr>
        <p:spPr>
          <a:xfrm>
            <a:off x="1236133" y="4834466"/>
            <a:ext cx="745067" cy="982133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Brenda Hodges-Tiller</a:t>
            </a:r>
          </a:p>
        </p:txBody>
      </p:sp>
      <p:sp>
        <p:nvSpPr>
          <p:cNvPr id="35" name="Shape 12"/>
          <p:cNvSpPr/>
          <p:nvPr/>
        </p:nvSpPr>
        <p:spPr>
          <a:xfrm>
            <a:off x="2142699" y="4834466"/>
            <a:ext cx="752901" cy="982132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Gillian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Leggett</a:t>
            </a:r>
          </a:p>
        </p:txBody>
      </p:sp>
      <p:sp>
        <p:nvSpPr>
          <p:cNvPr id="38" name="Shape 29"/>
          <p:cNvSpPr/>
          <p:nvPr/>
        </p:nvSpPr>
        <p:spPr>
          <a:xfrm>
            <a:off x="7272867" y="4834463"/>
            <a:ext cx="677333" cy="982132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Brian Stover</a:t>
            </a:r>
          </a:p>
        </p:txBody>
      </p:sp>
      <p:sp>
        <p:nvSpPr>
          <p:cNvPr id="43" name="Shape 29"/>
          <p:cNvSpPr/>
          <p:nvPr/>
        </p:nvSpPr>
        <p:spPr>
          <a:xfrm>
            <a:off x="8102600" y="4834575"/>
            <a:ext cx="770468" cy="982020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Tracy VanNorman</a:t>
            </a:r>
          </a:p>
        </p:txBody>
      </p:sp>
      <p:sp>
        <p:nvSpPr>
          <p:cNvPr id="47" name="Shape 40"/>
          <p:cNvSpPr/>
          <p:nvPr/>
        </p:nvSpPr>
        <p:spPr>
          <a:xfrm flipH="1">
            <a:off x="694267" y="4566740"/>
            <a:ext cx="0" cy="267461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9" name="Shape 40"/>
          <p:cNvSpPr/>
          <p:nvPr/>
        </p:nvSpPr>
        <p:spPr>
          <a:xfrm flipH="1">
            <a:off x="1617133" y="4566740"/>
            <a:ext cx="0" cy="267461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0" name="Shape 40"/>
          <p:cNvSpPr/>
          <p:nvPr/>
        </p:nvSpPr>
        <p:spPr>
          <a:xfrm flipH="1">
            <a:off x="2575560" y="4566740"/>
            <a:ext cx="0" cy="267461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1" name="Shape 40"/>
          <p:cNvSpPr/>
          <p:nvPr/>
        </p:nvSpPr>
        <p:spPr>
          <a:xfrm flipH="1">
            <a:off x="3436619" y="4566740"/>
            <a:ext cx="0" cy="267461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3" name="Shape 40"/>
          <p:cNvSpPr/>
          <p:nvPr/>
        </p:nvSpPr>
        <p:spPr>
          <a:xfrm flipH="1">
            <a:off x="4267200" y="4566740"/>
            <a:ext cx="0" cy="267461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4" name="Shape 40"/>
          <p:cNvSpPr/>
          <p:nvPr/>
        </p:nvSpPr>
        <p:spPr>
          <a:xfrm flipH="1">
            <a:off x="5164667" y="4567114"/>
            <a:ext cx="0" cy="267461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5" name="Shape 40"/>
          <p:cNvSpPr/>
          <p:nvPr/>
        </p:nvSpPr>
        <p:spPr>
          <a:xfrm flipH="1">
            <a:off x="5376332" y="2532749"/>
            <a:ext cx="0" cy="267461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6" name="Shape 40"/>
          <p:cNvSpPr/>
          <p:nvPr/>
        </p:nvSpPr>
        <p:spPr>
          <a:xfrm flipH="1">
            <a:off x="6290734" y="2532749"/>
            <a:ext cx="0" cy="267461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7" name="Shape 12"/>
          <p:cNvSpPr/>
          <p:nvPr/>
        </p:nvSpPr>
        <p:spPr>
          <a:xfrm>
            <a:off x="5952067" y="2800211"/>
            <a:ext cx="787399" cy="1101962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Fred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Ferrand</a:t>
            </a:r>
          </a:p>
        </p:txBody>
      </p:sp>
      <p:sp>
        <p:nvSpPr>
          <p:cNvPr id="58" name="Shape 12"/>
          <p:cNvSpPr/>
          <p:nvPr/>
        </p:nvSpPr>
        <p:spPr>
          <a:xfrm>
            <a:off x="4969933" y="2800200"/>
            <a:ext cx="795867" cy="1101973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Candice Eubanks</a:t>
            </a:r>
          </a:p>
        </p:txBody>
      </p:sp>
      <p:sp>
        <p:nvSpPr>
          <p:cNvPr id="60" name="Shape 12"/>
          <p:cNvSpPr/>
          <p:nvPr/>
        </p:nvSpPr>
        <p:spPr>
          <a:xfrm>
            <a:off x="6841067" y="2800201"/>
            <a:ext cx="745066" cy="1100989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George Granade</a:t>
            </a:r>
          </a:p>
        </p:txBody>
      </p:sp>
      <p:sp>
        <p:nvSpPr>
          <p:cNvPr id="61" name="Shape 12"/>
          <p:cNvSpPr/>
          <p:nvPr/>
        </p:nvSpPr>
        <p:spPr>
          <a:xfrm>
            <a:off x="7711437" y="2800212"/>
            <a:ext cx="687495" cy="1101962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Donna Gray</a:t>
            </a:r>
          </a:p>
        </p:txBody>
      </p:sp>
      <p:sp>
        <p:nvSpPr>
          <p:cNvPr id="63" name="Shape 40"/>
          <p:cNvSpPr/>
          <p:nvPr/>
        </p:nvSpPr>
        <p:spPr>
          <a:xfrm flipH="1">
            <a:off x="8102599" y="2531657"/>
            <a:ext cx="0" cy="267461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6" name="Shape 40"/>
          <p:cNvSpPr/>
          <p:nvPr/>
        </p:nvSpPr>
        <p:spPr>
          <a:xfrm flipH="1">
            <a:off x="7137400" y="2551418"/>
            <a:ext cx="0" cy="267461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1506538" y="259080"/>
            <a:ext cx="699738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2019-20 </a:t>
            </a:r>
            <a:r>
              <a:rPr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Rotary </a:t>
            </a:r>
            <a:r>
              <a:rPr lang="en-US"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D6900 Leadership</a:t>
            </a:r>
            <a:r>
              <a:rPr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 </a:t>
            </a:r>
          </a:p>
        </p:txBody>
      </p:sp>
      <p:sp>
        <p:nvSpPr>
          <p:cNvPr id="9" name="Shape 9"/>
          <p:cNvSpPr/>
          <p:nvPr/>
        </p:nvSpPr>
        <p:spPr>
          <a:xfrm>
            <a:off x="1506538" y="659190"/>
            <a:ext cx="7475290" cy="0"/>
          </a:xfrm>
          <a:prstGeom prst="line">
            <a:avLst/>
          </a:prstGeom>
          <a:ln w="38100">
            <a:solidFill>
              <a:srgbClr val="000099"/>
            </a:solidFill>
            <a:round/>
          </a:ln>
        </p:spPr>
        <p:txBody>
          <a:bodyPr lIns="0" tIns="0" rIns="0" bIns="0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1" name="Shape 21"/>
          <p:cNvSpPr/>
          <p:nvPr/>
        </p:nvSpPr>
        <p:spPr>
          <a:xfrm flipH="1">
            <a:off x="1821178" y="3318712"/>
            <a:ext cx="4846321" cy="15523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7" name="Shape 27"/>
          <p:cNvSpPr/>
          <p:nvPr/>
        </p:nvSpPr>
        <p:spPr>
          <a:xfrm>
            <a:off x="1402080" y="3586674"/>
            <a:ext cx="883919" cy="1046286"/>
          </a:xfrm>
          <a:prstGeom prst="roundRect">
            <a:avLst>
              <a:gd name="adj" fmla="val 14846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Awards 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</a:t>
            </a: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 Raymond Ray</a:t>
            </a:r>
          </a:p>
        </p:txBody>
      </p:sp>
      <p:sp>
        <p:nvSpPr>
          <p:cNvPr id="45" name="Shape 45"/>
          <p:cNvSpPr/>
          <p:nvPr/>
        </p:nvSpPr>
        <p:spPr>
          <a:xfrm>
            <a:off x="3863341" y="1346201"/>
            <a:ext cx="1211579" cy="778934"/>
          </a:xfrm>
          <a:prstGeom prst="roundRect">
            <a:avLst>
              <a:gd name="adj" fmla="val 1893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Conference 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</a:t>
            </a: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 Blake McBurney</a:t>
            </a:r>
          </a:p>
        </p:txBody>
      </p:sp>
      <p:sp>
        <p:nvSpPr>
          <p:cNvPr id="59" name="Shape 40"/>
          <p:cNvSpPr/>
          <p:nvPr/>
        </p:nvSpPr>
        <p:spPr>
          <a:xfrm flipH="1">
            <a:off x="3040380" y="3334235"/>
            <a:ext cx="0" cy="252222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17499" y="6406662"/>
            <a:ext cx="1825200" cy="21544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9" tIns="45719" rIns="45719" bIns="45719" spcCol="38100">
            <a:spAutoFit/>
          </a:bodyPr>
          <a:lstStyle/>
          <a:p>
            <a:pPr algn="ctr"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0" kern="0" dirty="0">
                <a:solidFill>
                  <a:schemeClr val="accent5">
                    <a:lumMod val="10000"/>
                  </a:schemeClr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Rev  10 – 26 Nov 2019</a:t>
            </a:r>
          </a:p>
        </p:txBody>
      </p:sp>
      <p:sp>
        <p:nvSpPr>
          <p:cNvPr id="80" name="Shape 40"/>
          <p:cNvSpPr/>
          <p:nvPr/>
        </p:nvSpPr>
        <p:spPr>
          <a:xfrm>
            <a:off x="4198620" y="3334126"/>
            <a:ext cx="1" cy="267445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84" name="Shape 29"/>
          <p:cNvSpPr/>
          <p:nvPr/>
        </p:nvSpPr>
        <p:spPr>
          <a:xfrm>
            <a:off x="5074920" y="3601942"/>
            <a:ext cx="777240" cy="1031018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Production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Audio Visual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Jim Coleman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FF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 </a:t>
            </a:r>
            <a:endParaRPr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31" name="Shape 40"/>
          <p:cNvSpPr/>
          <p:nvPr/>
        </p:nvSpPr>
        <p:spPr>
          <a:xfrm flipH="1">
            <a:off x="1821179" y="3334234"/>
            <a:ext cx="1" cy="252439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215444"/>
          </a:xfrm>
        </p:spPr>
        <p:txBody>
          <a:bodyPr/>
          <a:lstStyle/>
          <a:p>
            <a:pPr>
              <a:defRPr/>
            </a:pPr>
            <a:fld id="{DAAB06E6-9905-4D83-B9B4-A602FB7C1780}" type="slidenum">
              <a:rPr lang="en-US" sz="800" smtClean="0">
                <a:latin typeface="Arial" pitchFamily="34" charset="0"/>
                <a:cs typeface="Arial" pitchFamily="34" charset="0"/>
              </a:rPr>
              <a:pPr>
                <a:defRPr/>
              </a:pPr>
              <a:t>3</a:t>
            </a:fld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Shape 12"/>
          <p:cNvSpPr/>
          <p:nvPr/>
        </p:nvSpPr>
        <p:spPr>
          <a:xfrm>
            <a:off x="2590801" y="3586674"/>
            <a:ext cx="876300" cy="1046286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Chaplin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Mark Barbour</a:t>
            </a:r>
          </a:p>
        </p:txBody>
      </p:sp>
      <p:sp>
        <p:nvSpPr>
          <p:cNvPr id="36" name="Shape 24"/>
          <p:cNvSpPr/>
          <p:nvPr/>
        </p:nvSpPr>
        <p:spPr>
          <a:xfrm flipH="1">
            <a:off x="4508487" y="2125135"/>
            <a:ext cx="0" cy="1193578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285999" y="659190"/>
            <a:ext cx="51968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District Conference</a:t>
            </a:r>
          </a:p>
        </p:txBody>
      </p:sp>
      <p:sp>
        <p:nvSpPr>
          <p:cNvPr id="52" name="Shape 29"/>
          <p:cNvSpPr/>
          <p:nvPr/>
        </p:nvSpPr>
        <p:spPr>
          <a:xfrm>
            <a:off x="3771900" y="3586674"/>
            <a:ext cx="887766" cy="1046286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Governor’s Aide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</a:t>
            </a: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 Bob Hagan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53" name="Shape 40"/>
          <p:cNvSpPr/>
          <p:nvPr/>
        </p:nvSpPr>
        <p:spPr>
          <a:xfrm>
            <a:off x="5410199" y="3334126"/>
            <a:ext cx="0" cy="267707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4" name="Shape 45"/>
          <p:cNvSpPr/>
          <p:nvPr/>
        </p:nvSpPr>
        <p:spPr>
          <a:xfrm>
            <a:off x="5570222" y="1346200"/>
            <a:ext cx="1304711" cy="778933"/>
          </a:xfrm>
          <a:prstGeom prst="roundRect">
            <a:avLst>
              <a:gd name="adj" fmla="val 1893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 </a:t>
            </a: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 Governor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Jim Squire</a:t>
            </a:r>
          </a:p>
        </p:txBody>
      </p:sp>
      <p:sp>
        <p:nvSpPr>
          <p:cNvPr id="65" name="Shape 26"/>
          <p:cNvSpPr/>
          <p:nvPr/>
        </p:nvSpPr>
        <p:spPr>
          <a:xfrm flipH="1">
            <a:off x="5074920" y="1722120"/>
            <a:ext cx="495301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7" name="Shape 12"/>
          <p:cNvSpPr/>
          <p:nvPr/>
        </p:nvSpPr>
        <p:spPr>
          <a:xfrm>
            <a:off x="3192780" y="4777740"/>
            <a:ext cx="891539" cy="1059180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GRSP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Ian Bond</a:t>
            </a:r>
          </a:p>
        </p:txBody>
      </p:sp>
      <p:sp>
        <p:nvSpPr>
          <p:cNvPr id="38" name="Shape 42"/>
          <p:cNvSpPr/>
          <p:nvPr/>
        </p:nvSpPr>
        <p:spPr>
          <a:xfrm flipV="1">
            <a:off x="2407920" y="3334126"/>
            <a:ext cx="0" cy="1458626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9" name="Shape 12"/>
          <p:cNvSpPr/>
          <p:nvPr/>
        </p:nvSpPr>
        <p:spPr>
          <a:xfrm>
            <a:off x="1981200" y="4792752"/>
            <a:ext cx="868680" cy="1044168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Facilities &amp; Staging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Jeannette Prince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50" name="Shape 42"/>
          <p:cNvSpPr/>
          <p:nvPr/>
        </p:nvSpPr>
        <p:spPr>
          <a:xfrm flipV="1">
            <a:off x="3611880" y="3333754"/>
            <a:ext cx="0" cy="1458626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1" name="Shape 42"/>
          <p:cNvSpPr/>
          <p:nvPr/>
        </p:nvSpPr>
        <p:spPr>
          <a:xfrm flipV="1">
            <a:off x="4869180" y="3334235"/>
            <a:ext cx="0" cy="1443104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4" name="Shape 12"/>
          <p:cNvSpPr/>
          <p:nvPr/>
        </p:nvSpPr>
        <p:spPr>
          <a:xfrm>
            <a:off x="4508487" y="4792752"/>
            <a:ext cx="901712" cy="1044168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Marketing &amp; PR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Bob Hope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55" name="Shape 12"/>
          <p:cNvSpPr/>
          <p:nvPr/>
        </p:nvSpPr>
        <p:spPr>
          <a:xfrm>
            <a:off x="5737861" y="4792752"/>
            <a:ext cx="815340" cy="1044168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Sergeant-At-Arms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Nick Roberts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56" name="Shape 42"/>
          <p:cNvSpPr/>
          <p:nvPr/>
        </p:nvSpPr>
        <p:spPr>
          <a:xfrm flipV="1">
            <a:off x="6073139" y="3334235"/>
            <a:ext cx="0" cy="1458626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1" y="156685"/>
            <a:ext cx="803043" cy="96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Shape 26"/>
          <p:cNvSpPr/>
          <p:nvPr/>
        </p:nvSpPr>
        <p:spPr>
          <a:xfrm flipH="1">
            <a:off x="3863341" y="2720340"/>
            <a:ext cx="1318259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7" name="Shape 45"/>
          <p:cNvSpPr/>
          <p:nvPr/>
        </p:nvSpPr>
        <p:spPr>
          <a:xfrm>
            <a:off x="5181600" y="2400300"/>
            <a:ext cx="1371600" cy="723900"/>
          </a:xfrm>
          <a:prstGeom prst="roundRect">
            <a:avLst>
              <a:gd name="adj" fmla="val 1893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Conference</a:t>
            </a: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 Treasurer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James Marosek</a:t>
            </a:r>
          </a:p>
        </p:txBody>
      </p:sp>
      <p:sp>
        <p:nvSpPr>
          <p:cNvPr id="41" name="Shape 45"/>
          <p:cNvSpPr/>
          <p:nvPr/>
        </p:nvSpPr>
        <p:spPr>
          <a:xfrm>
            <a:off x="2590802" y="2400300"/>
            <a:ext cx="1272540" cy="723900"/>
          </a:xfrm>
          <a:prstGeom prst="roundRect">
            <a:avLst>
              <a:gd name="adj" fmla="val 1893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District Conference</a:t>
            </a: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 Advisor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</a:t>
            </a: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 Bill Woulfin</a:t>
            </a:r>
          </a:p>
        </p:txBody>
      </p:sp>
      <p:sp>
        <p:nvSpPr>
          <p:cNvPr id="32" name="Shape 29"/>
          <p:cNvSpPr/>
          <p:nvPr/>
        </p:nvSpPr>
        <p:spPr>
          <a:xfrm>
            <a:off x="6290732" y="3601942"/>
            <a:ext cx="778935" cy="1031018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Hospitality Suites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Ray </a:t>
            </a: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Gadd</a:t>
            </a: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FF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 </a:t>
            </a:r>
            <a:endParaRPr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33" name="Shape 40"/>
          <p:cNvSpPr/>
          <p:nvPr/>
        </p:nvSpPr>
        <p:spPr>
          <a:xfrm>
            <a:off x="6667500" y="3318712"/>
            <a:ext cx="0" cy="267707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1506538" y="259080"/>
            <a:ext cx="699738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2019-20 </a:t>
            </a:r>
            <a:r>
              <a:rPr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Rotary </a:t>
            </a:r>
            <a:r>
              <a:rPr lang="en-US"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D6900 Leadership</a:t>
            </a:r>
            <a:r>
              <a:rPr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 </a:t>
            </a:r>
          </a:p>
        </p:txBody>
      </p:sp>
      <p:sp>
        <p:nvSpPr>
          <p:cNvPr id="9" name="Shape 9"/>
          <p:cNvSpPr/>
          <p:nvPr/>
        </p:nvSpPr>
        <p:spPr>
          <a:xfrm>
            <a:off x="1506538" y="659190"/>
            <a:ext cx="7475290" cy="0"/>
          </a:xfrm>
          <a:prstGeom prst="line">
            <a:avLst/>
          </a:prstGeom>
          <a:ln w="38100">
            <a:solidFill>
              <a:srgbClr val="000099"/>
            </a:solidFill>
            <a:round/>
          </a:ln>
        </p:spPr>
        <p:txBody>
          <a:bodyPr lIns="0" tIns="0" rIns="0" bIns="0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4" name="Shape 14"/>
          <p:cNvSpPr/>
          <p:nvPr/>
        </p:nvSpPr>
        <p:spPr>
          <a:xfrm>
            <a:off x="317499" y="4063118"/>
            <a:ext cx="680722" cy="1156582"/>
          </a:xfrm>
          <a:prstGeom prst="roundRect">
            <a:avLst>
              <a:gd name="adj" fmla="val 19740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FF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RLI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Stephanie Windham</a:t>
            </a:r>
          </a:p>
        </p:txBody>
      </p:sp>
      <p:sp>
        <p:nvSpPr>
          <p:cNvPr id="21" name="Shape 21"/>
          <p:cNvSpPr/>
          <p:nvPr/>
        </p:nvSpPr>
        <p:spPr>
          <a:xfrm flipH="1">
            <a:off x="662942" y="3780581"/>
            <a:ext cx="7840976" cy="7357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7" name="Shape 27"/>
          <p:cNvSpPr/>
          <p:nvPr/>
        </p:nvSpPr>
        <p:spPr>
          <a:xfrm>
            <a:off x="1996439" y="4063118"/>
            <a:ext cx="815341" cy="1156582"/>
          </a:xfrm>
          <a:prstGeom prst="roundRect">
            <a:avLst>
              <a:gd name="adj" fmla="val 14846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Treasurer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James Marosek</a:t>
            </a:r>
            <a:endParaRPr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28" name="Shape 28"/>
          <p:cNvSpPr/>
          <p:nvPr/>
        </p:nvSpPr>
        <p:spPr>
          <a:xfrm>
            <a:off x="662943" y="3795980"/>
            <a:ext cx="0" cy="267569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9" name="Shape 29"/>
          <p:cNvSpPr/>
          <p:nvPr/>
        </p:nvSpPr>
        <p:spPr>
          <a:xfrm>
            <a:off x="5600700" y="4063118"/>
            <a:ext cx="754380" cy="1156582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Service Projects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Mary Trapp</a:t>
            </a:r>
          </a:p>
        </p:txBody>
      </p:sp>
      <p:sp>
        <p:nvSpPr>
          <p:cNvPr id="42" name="Shape 42"/>
          <p:cNvSpPr/>
          <p:nvPr/>
        </p:nvSpPr>
        <p:spPr>
          <a:xfrm flipV="1">
            <a:off x="1506538" y="3787938"/>
            <a:ext cx="0" cy="26756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5" name="Shape 45"/>
          <p:cNvSpPr/>
          <p:nvPr/>
        </p:nvSpPr>
        <p:spPr>
          <a:xfrm>
            <a:off x="3959525" y="1455088"/>
            <a:ext cx="1260174" cy="636104"/>
          </a:xfrm>
          <a:prstGeom prst="roundRect">
            <a:avLst>
              <a:gd name="adj" fmla="val 1893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DG Jim Squire</a:t>
            </a:r>
          </a:p>
        </p:txBody>
      </p:sp>
      <p:sp>
        <p:nvSpPr>
          <p:cNvPr id="59" name="Shape 40"/>
          <p:cNvSpPr/>
          <p:nvPr/>
        </p:nvSpPr>
        <p:spPr>
          <a:xfrm flipH="1">
            <a:off x="4198621" y="3788037"/>
            <a:ext cx="0" cy="267461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17499" y="6394938"/>
            <a:ext cx="1825200" cy="21544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9" tIns="45719" rIns="45719" bIns="45719" spcCol="38100">
            <a:spAutoFit/>
          </a:bodyPr>
          <a:lstStyle/>
          <a:p>
            <a:pPr algn="ctr"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0" kern="0" dirty="0">
                <a:solidFill>
                  <a:schemeClr val="accent5">
                    <a:lumMod val="10000"/>
                  </a:schemeClr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Rev  10 – 26 Nov 2019</a:t>
            </a:r>
          </a:p>
        </p:txBody>
      </p:sp>
      <p:sp>
        <p:nvSpPr>
          <p:cNvPr id="73" name="Shape 42"/>
          <p:cNvSpPr/>
          <p:nvPr/>
        </p:nvSpPr>
        <p:spPr>
          <a:xfrm flipV="1">
            <a:off x="2392680" y="3795732"/>
            <a:ext cx="0" cy="26756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1705708" y="2522220"/>
            <a:ext cx="1301261" cy="612932"/>
          </a:xfrm>
          <a:prstGeom prst="roundRect">
            <a:avLst/>
          </a:prstGeom>
          <a:solidFill>
            <a:srgbClr val="EEF183"/>
          </a:solidFill>
          <a:ln w="3175" cap="flat">
            <a:solidFill>
              <a:srgbClr val="000000"/>
            </a:solidFill>
            <a:prstDash val="solid"/>
            <a:round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pt-BR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 Secretary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pt-BR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Executive Secretary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pt-BR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Carol Lipphardt</a:t>
            </a:r>
          </a:p>
        </p:txBody>
      </p:sp>
      <p:sp>
        <p:nvSpPr>
          <p:cNvPr id="77" name="Shape 26"/>
          <p:cNvSpPr/>
          <p:nvPr/>
        </p:nvSpPr>
        <p:spPr>
          <a:xfrm flipH="1" flipV="1">
            <a:off x="2285997" y="2327031"/>
            <a:ext cx="4460633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80" name="Shape 40"/>
          <p:cNvSpPr/>
          <p:nvPr/>
        </p:nvSpPr>
        <p:spPr>
          <a:xfrm>
            <a:off x="5013960" y="3780581"/>
            <a:ext cx="1" cy="267445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83" name="Shape 12"/>
          <p:cNvSpPr/>
          <p:nvPr/>
        </p:nvSpPr>
        <p:spPr>
          <a:xfrm>
            <a:off x="1097281" y="4063118"/>
            <a:ext cx="800100" cy="1156582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 Conference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B McBurney</a:t>
            </a:r>
          </a:p>
        </p:txBody>
      </p:sp>
      <p:sp>
        <p:nvSpPr>
          <p:cNvPr id="84" name="Shape 29"/>
          <p:cNvSpPr/>
          <p:nvPr/>
        </p:nvSpPr>
        <p:spPr>
          <a:xfrm>
            <a:off x="4659666" y="4055498"/>
            <a:ext cx="788634" cy="1164202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Public Image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Bob Hope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FF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 </a:t>
            </a:r>
            <a:endParaRPr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85" name="Shape 40"/>
          <p:cNvSpPr/>
          <p:nvPr/>
        </p:nvSpPr>
        <p:spPr>
          <a:xfrm>
            <a:off x="5966460" y="3795841"/>
            <a:ext cx="0" cy="267707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1" name="Shape 40"/>
          <p:cNvSpPr/>
          <p:nvPr/>
        </p:nvSpPr>
        <p:spPr>
          <a:xfrm flipH="1">
            <a:off x="3329939" y="3795732"/>
            <a:ext cx="1" cy="26756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215444"/>
          </a:xfrm>
        </p:spPr>
        <p:txBody>
          <a:bodyPr/>
          <a:lstStyle/>
          <a:p>
            <a:pPr>
              <a:defRPr/>
            </a:pPr>
            <a:fld id="{DAAB06E6-9905-4D83-B9B4-A602FB7C1780}" type="slidenum">
              <a:rPr lang="en-US" sz="800" smtClean="0">
                <a:latin typeface="Arial" pitchFamily="34" charset="0"/>
                <a:cs typeface="Arial" pitchFamily="34" charset="0"/>
              </a:rPr>
              <a:pPr>
                <a:defRPr/>
              </a:pPr>
              <a:t>4</a:t>
            </a:fld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Shape 12"/>
          <p:cNvSpPr/>
          <p:nvPr/>
        </p:nvSpPr>
        <p:spPr>
          <a:xfrm>
            <a:off x="2926081" y="4063132"/>
            <a:ext cx="731520" cy="1156568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Foundation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</a:t>
            </a: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 Cheryl Greenway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36" name="Shape 24"/>
          <p:cNvSpPr/>
          <p:nvPr/>
        </p:nvSpPr>
        <p:spPr>
          <a:xfrm>
            <a:off x="4659665" y="2091192"/>
            <a:ext cx="0" cy="170454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4" name="Shape 29"/>
          <p:cNvSpPr/>
          <p:nvPr/>
        </p:nvSpPr>
        <p:spPr>
          <a:xfrm>
            <a:off x="6461760" y="4048026"/>
            <a:ext cx="746760" cy="1171674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Family of Rotary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Lisa Carlisle</a:t>
            </a:r>
          </a:p>
        </p:txBody>
      </p:sp>
      <p:sp>
        <p:nvSpPr>
          <p:cNvPr id="46" name="Shape 40"/>
          <p:cNvSpPr/>
          <p:nvPr/>
        </p:nvSpPr>
        <p:spPr>
          <a:xfrm>
            <a:off x="6842760" y="3780581"/>
            <a:ext cx="0" cy="267598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285999" y="769620"/>
            <a:ext cx="51968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District Directors</a:t>
            </a:r>
          </a:p>
        </p:txBody>
      </p:sp>
      <p:sp>
        <p:nvSpPr>
          <p:cNvPr id="43" name="Shape 29"/>
          <p:cNvSpPr/>
          <p:nvPr/>
        </p:nvSpPr>
        <p:spPr>
          <a:xfrm>
            <a:off x="7345680" y="4063281"/>
            <a:ext cx="739140" cy="1156419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Webmaster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 Alec Smythe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52" name="Shape 29"/>
          <p:cNvSpPr/>
          <p:nvPr/>
        </p:nvSpPr>
        <p:spPr>
          <a:xfrm>
            <a:off x="3771901" y="4063330"/>
            <a:ext cx="761999" cy="1156370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Membership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Jaclyn Donovan</a:t>
            </a:r>
          </a:p>
        </p:txBody>
      </p:sp>
      <p:sp>
        <p:nvSpPr>
          <p:cNvPr id="53" name="Shape 40"/>
          <p:cNvSpPr/>
          <p:nvPr/>
        </p:nvSpPr>
        <p:spPr>
          <a:xfrm>
            <a:off x="7734300" y="3795841"/>
            <a:ext cx="0" cy="267707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4" name="Shape 45"/>
          <p:cNvSpPr/>
          <p:nvPr/>
        </p:nvSpPr>
        <p:spPr>
          <a:xfrm>
            <a:off x="6236676" y="2522220"/>
            <a:ext cx="1109003" cy="612932"/>
          </a:xfrm>
          <a:prstGeom prst="roundRect">
            <a:avLst>
              <a:gd name="adj" fmla="val 1893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District  Finance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PDG</a:t>
            </a: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 Bill Woulfin</a:t>
            </a: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1" y="156685"/>
            <a:ext cx="803043" cy="96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ounded Rectangle 37"/>
          <p:cNvSpPr/>
          <p:nvPr/>
        </p:nvSpPr>
        <p:spPr>
          <a:xfrm>
            <a:off x="4847493" y="2522220"/>
            <a:ext cx="1201616" cy="612932"/>
          </a:xfrm>
          <a:prstGeom prst="roundRect">
            <a:avLst/>
          </a:prstGeom>
          <a:solidFill>
            <a:srgbClr val="EEF183"/>
          </a:solidFill>
          <a:ln w="3175" cap="flat">
            <a:solidFill>
              <a:srgbClr val="000000"/>
            </a:solidFill>
            <a:prstDash val="solid"/>
            <a:round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pt-BR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 Historian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pt-BR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pt-BR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 Bill  Mulkey</a:t>
            </a:r>
            <a:endParaRPr lang="pt-BR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49" name="Shape 29"/>
          <p:cNvSpPr/>
          <p:nvPr/>
        </p:nvSpPr>
        <p:spPr>
          <a:xfrm>
            <a:off x="8237220" y="4063549"/>
            <a:ext cx="744608" cy="1156151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Awards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 Raymond Ray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50" name="Shape 40"/>
          <p:cNvSpPr/>
          <p:nvPr/>
        </p:nvSpPr>
        <p:spPr>
          <a:xfrm>
            <a:off x="8503920" y="3795842"/>
            <a:ext cx="0" cy="267707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3194538" y="2522220"/>
            <a:ext cx="1248508" cy="612932"/>
          </a:xfrm>
          <a:prstGeom prst="roundRect">
            <a:avLst/>
          </a:prstGeom>
          <a:solidFill>
            <a:srgbClr val="EEF183"/>
          </a:solidFill>
          <a:ln w="3175" cap="flat">
            <a:solidFill>
              <a:srgbClr val="000000"/>
            </a:solidFill>
            <a:prstDash val="solid"/>
            <a:round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pt-BR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 Trainer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pt-BR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pt-BR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 Claudia Mertl</a:t>
            </a:r>
          </a:p>
        </p:txBody>
      </p:sp>
      <p:sp>
        <p:nvSpPr>
          <p:cNvPr id="51" name="Shape 28"/>
          <p:cNvSpPr/>
          <p:nvPr/>
        </p:nvSpPr>
        <p:spPr>
          <a:xfrm>
            <a:off x="2285999" y="2327031"/>
            <a:ext cx="0" cy="195189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4" name="Shape 28"/>
          <p:cNvSpPr/>
          <p:nvPr/>
        </p:nvSpPr>
        <p:spPr>
          <a:xfrm>
            <a:off x="3845169" y="2327031"/>
            <a:ext cx="0" cy="195189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5" name="Shape 28"/>
          <p:cNvSpPr/>
          <p:nvPr/>
        </p:nvSpPr>
        <p:spPr>
          <a:xfrm>
            <a:off x="5448300" y="2327031"/>
            <a:ext cx="0" cy="195189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6" name="Shape 28"/>
          <p:cNvSpPr/>
          <p:nvPr/>
        </p:nvSpPr>
        <p:spPr>
          <a:xfrm>
            <a:off x="6746630" y="2327031"/>
            <a:ext cx="0" cy="195189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1506538" y="259080"/>
            <a:ext cx="699738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2019-20 </a:t>
            </a:r>
            <a:r>
              <a:rPr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Rotary </a:t>
            </a:r>
            <a:r>
              <a:rPr lang="en-US"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D6900 Leadership</a:t>
            </a:r>
            <a:r>
              <a:rPr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 </a:t>
            </a:r>
          </a:p>
        </p:txBody>
      </p:sp>
      <p:sp>
        <p:nvSpPr>
          <p:cNvPr id="9" name="Shape 9"/>
          <p:cNvSpPr/>
          <p:nvPr/>
        </p:nvSpPr>
        <p:spPr>
          <a:xfrm>
            <a:off x="1506538" y="659190"/>
            <a:ext cx="7475290" cy="0"/>
          </a:xfrm>
          <a:prstGeom prst="line">
            <a:avLst/>
          </a:prstGeom>
          <a:ln w="38100">
            <a:solidFill>
              <a:srgbClr val="000099"/>
            </a:solidFill>
            <a:round/>
          </a:ln>
        </p:spPr>
        <p:txBody>
          <a:bodyPr lIns="0" tIns="0" rIns="0" bIns="0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4" name="Shape 14"/>
          <p:cNvSpPr/>
          <p:nvPr/>
        </p:nvSpPr>
        <p:spPr>
          <a:xfrm>
            <a:off x="708660" y="4063118"/>
            <a:ext cx="797877" cy="1375574"/>
          </a:xfrm>
          <a:prstGeom prst="roundRect">
            <a:avLst>
              <a:gd name="adj" fmla="val 19740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 Governor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Elect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Kirk Driskell</a:t>
            </a:r>
            <a:endParaRPr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sz="9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21" name="Shape 21"/>
          <p:cNvSpPr/>
          <p:nvPr/>
        </p:nvSpPr>
        <p:spPr>
          <a:xfrm flipH="1">
            <a:off x="1135380" y="3795623"/>
            <a:ext cx="3253741" cy="365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7" name="Shape 27"/>
          <p:cNvSpPr/>
          <p:nvPr/>
        </p:nvSpPr>
        <p:spPr>
          <a:xfrm>
            <a:off x="2575560" y="4063118"/>
            <a:ext cx="861059" cy="1375574"/>
          </a:xfrm>
          <a:prstGeom prst="roundRect">
            <a:avLst>
              <a:gd name="adj" fmla="val 14846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Immediate Past District Governor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Court Dowis</a:t>
            </a:r>
            <a:endParaRPr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28" name="Shape 28"/>
          <p:cNvSpPr/>
          <p:nvPr/>
        </p:nvSpPr>
        <p:spPr>
          <a:xfrm>
            <a:off x="1135381" y="3795498"/>
            <a:ext cx="0" cy="267569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9" name="Shape 29"/>
          <p:cNvSpPr/>
          <p:nvPr/>
        </p:nvSpPr>
        <p:spPr>
          <a:xfrm>
            <a:off x="6278880" y="4063118"/>
            <a:ext cx="815338" cy="1375574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 Conference 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B McBurney</a:t>
            </a:r>
          </a:p>
        </p:txBody>
      </p:sp>
      <p:sp>
        <p:nvSpPr>
          <p:cNvPr id="42" name="Shape 42"/>
          <p:cNvSpPr/>
          <p:nvPr/>
        </p:nvSpPr>
        <p:spPr>
          <a:xfrm flipV="1">
            <a:off x="2004060" y="3795988"/>
            <a:ext cx="0" cy="26756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5" name="Shape 45"/>
          <p:cNvSpPr/>
          <p:nvPr/>
        </p:nvSpPr>
        <p:spPr>
          <a:xfrm>
            <a:off x="3771901" y="1455088"/>
            <a:ext cx="1280160" cy="636104"/>
          </a:xfrm>
          <a:prstGeom prst="roundRect">
            <a:avLst>
              <a:gd name="adj" fmla="val 1893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Jim Squire</a:t>
            </a:r>
          </a:p>
        </p:txBody>
      </p:sp>
      <p:sp>
        <p:nvSpPr>
          <p:cNvPr id="59" name="Shape 40"/>
          <p:cNvSpPr/>
          <p:nvPr/>
        </p:nvSpPr>
        <p:spPr>
          <a:xfrm flipH="1">
            <a:off x="4930139" y="3795606"/>
            <a:ext cx="0" cy="267461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17499" y="6336324"/>
            <a:ext cx="1825200" cy="21544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9" tIns="45719" rIns="45719" bIns="45719" spcCol="38100">
            <a:spAutoFit/>
          </a:bodyPr>
          <a:lstStyle/>
          <a:p>
            <a:pPr algn="ctr"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0" kern="0" dirty="0">
                <a:solidFill>
                  <a:schemeClr val="accent5">
                    <a:lumMod val="10000"/>
                  </a:schemeClr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Rev  10– 26 Nov 2019</a:t>
            </a:r>
          </a:p>
        </p:txBody>
      </p:sp>
      <p:sp>
        <p:nvSpPr>
          <p:cNvPr id="73" name="Shape 42"/>
          <p:cNvSpPr/>
          <p:nvPr/>
        </p:nvSpPr>
        <p:spPr>
          <a:xfrm flipV="1">
            <a:off x="3063240" y="3795988"/>
            <a:ext cx="0" cy="26756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2575561" y="2522220"/>
            <a:ext cx="1383964" cy="783191"/>
          </a:xfrm>
          <a:prstGeom prst="roundRect">
            <a:avLst/>
          </a:prstGeom>
          <a:solidFill>
            <a:srgbClr val="EEF183"/>
          </a:solidFill>
          <a:ln w="3175" cap="flat">
            <a:solidFill>
              <a:srgbClr val="000000"/>
            </a:solidFill>
            <a:prstDash val="solid"/>
            <a:round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pt-BR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 Secetary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pt-BR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Executive Secretary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pt-BR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Carol Lipphardt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pt-BR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(Non-Voting)</a:t>
            </a: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77" name="Shape 26"/>
          <p:cNvSpPr/>
          <p:nvPr/>
        </p:nvSpPr>
        <p:spPr>
          <a:xfrm flipH="1" flipV="1">
            <a:off x="3959525" y="2912533"/>
            <a:ext cx="429592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80" name="Shape 40"/>
          <p:cNvSpPr/>
          <p:nvPr/>
        </p:nvSpPr>
        <p:spPr>
          <a:xfrm>
            <a:off x="5736565" y="3795622"/>
            <a:ext cx="1" cy="267445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83" name="Shape 12"/>
          <p:cNvSpPr/>
          <p:nvPr/>
        </p:nvSpPr>
        <p:spPr>
          <a:xfrm>
            <a:off x="1645920" y="4063118"/>
            <a:ext cx="762000" cy="1375574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 Governor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Nominee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Mary Ligon</a:t>
            </a:r>
          </a:p>
        </p:txBody>
      </p:sp>
      <p:sp>
        <p:nvSpPr>
          <p:cNvPr id="84" name="Shape 29"/>
          <p:cNvSpPr/>
          <p:nvPr/>
        </p:nvSpPr>
        <p:spPr>
          <a:xfrm>
            <a:off x="5347344" y="4063118"/>
            <a:ext cx="748655" cy="1375574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At :Large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Member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</a:t>
            </a: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 Bill Woulfin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FF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 </a:t>
            </a:r>
            <a:endParaRPr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85" name="Shape 40"/>
          <p:cNvSpPr/>
          <p:nvPr/>
        </p:nvSpPr>
        <p:spPr>
          <a:xfrm>
            <a:off x="6713220" y="3795841"/>
            <a:ext cx="0" cy="267707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1" name="Shape 40"/>
          <p:cNvSpPr/>
          <p:nvPr/>
        </p:nvSpPr>
        <p:spPr>
          <a:xfrm flipH="1">
            <a:off x="3959524" y="3795507"/>
            <a:ext cx="1" cy="26756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215444"/>
          </a:xfrm>
        </p:spPr>
        <p:txBody>
          <a:bodyPr/>
          <a:lstStyle/>
          <a:p>
            <a:pPr>
              <a:defRPr/>
            </a:pPr>
            <a:fld id="{DAAB06E6-9905-4D83-B9B4-A602FB7C1780}" type="slidenum">
              <a:rPr lang="en-US" sz="800" smtClean="0">
                <a:latin typeface="Arial" pitchFamily="34" charset="0"/>
                <a:cs typeface="Arial" pitchFamily="34" charset="0"/>
              </a:rPr>
              <a:pPr>
                <a:defRPr/>
              </a:pPr>
              <a:t>5</a:t>
            </a:fld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Shape 12"/>
          <p:cNvSpPr/>
          <p:nvPr/>
        </p:nvSpPr>
        <p:spPr>
          <a:xfrm>
            <a:off x="3627120" y="4063132"/>
            <a:ext cx="761997" cy="1375560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At Large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Member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Lou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Alvarado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36" name="Shape 24"/>
          <p:cNvSpPr/>
          <p:nvPr/>
        </p:nvSpPr>
        <p:spPr>
          <a:xfrm>
            <a:off x="4389121" y="2090958"/>
            <a:ext cx="0" cy="170454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1" name="Shape 26"/>
          <p:cNvSpPr/>
          <p:nvPr/>
        </p:nvSpPr>
        <p:spPr>
          <a:xfrm flipH="1" flipV="1">
            <a:off x="4389117" y="3795621"/>
            <a:ext cx="3322322" cy="219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4" name="Shape 29"/>
          <p:cNvSpPr/>
          <p:nvPr/>
        </p:nvSpPr>
        <p:spPr>
          <a:xfrm>
            <a:off x="7315200" y="4063266"/>
            <a:ext cx="800100" cy="1375426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 Rotary Foundation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</a:t>
            </a: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 Cheryl Greenway</a:t>
            </a:r>
          </a:p>
        </p:txBody>
      </p:sp>
      <p:sp>
        <p:nvSpPr>
          <p:cNvPr id="46" name="Shape 40"/>
          <p:cNvSpPr/>
          <p:nvPr/>
        </p:nvSpPr>
        <p:spPr>
          <a:xfrm>
            <a:off x="7711440" y="3795841"/>
            <a:ext cx="0" cy="267598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285999" y="769620"/>
            <a:ext cx="51968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Finance Committee</a:t>
            </a:r>
          </a:p>
        </p:txBody>
      </p:sp>
      <p:sp>
        <p:nvSpPr>
          <p:cNvPr id="52" name="Shape 29"/>
          <p:cNvSpPr/>
          <p:nvPr/>
        </p:nvSpPr>
        <p:spPr>
          <a:xfrm>
            <a:off x="4518659" y="4063330"/>
            <a:ext cx="701039" cy="1375362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At :Large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Member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Lou Tabikman</a:t>
            </a:r>
          </a:p>
        </p:txBody>
      </p:sp>
      <p:sp>
        <p:nvSpPr>
          <p:cNvPr id="64" name="Shape 45"/>
          <p:cNvSpPr/>
          <p:nvPr/>
        </p:nvSpPr>
        <p:spPr>
          <a:xfrm>
            <a:off x="5455921" y="1455090"/>
            <a:ext cx="1257299" cy="636102"/>
          </a:xfrm>
          <a:prstGeom prst="roundRect">
            <a:avLst>
              <a:gd name="adj" fmla="val 1893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  District  Treasurer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James Marosek</a:t>
            </a: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65" name="Shape 26"/>
          <p:cNvSpPr/>
          <p:nvPr/>
        </p:nvSpPr>
        <p:spPr>
          <a:xfrm flipH="1">
            <a:off x="5052061" y="1821180"/>
            <a:ext cx="403859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1" y="156685"/>
            <a:ext cx="803043" cy="96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1506538" y="259080"/>
            <a:ext cx="699738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2019-20 </a:t>
            </a:r>
            <a:r>
              <a:rPr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Rotary </a:t>
            </a:r>
            <a:r>
              <a:rPr lang="en-US"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D6900 Leadership</a:t>
            </a:r>
            <a:r>
              <a:rPr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 </a:t>
            </a:r>
          </a:p>
        </p:txBody>
      </p:sp>
      <p:sp>
        <p:nvSpPr>
          <p:cNvPr id="9" name="Shape 9"/>
          <p:cNvSpPr/>
          <p:nvPr/>
        </p:nvSpPr>
        <p:spPr>
          <a:xfrm>
            <a:off x="1506538" y="659190"/>
            <a:ext cx="7475290" cy="0"/>
          </a:xfrm>
          <a:prstGeom prst="line">
            <a:avLst/>
          </a:prstGeom>
          <a:ln w="38100">
            <a:solidFill>
              <a:srgbClr val="000099"/>
            </a:solidFill>
            <a:round/>
          </a:ln>
        </p:spPr>
        <p:txBody>
          <a:bodyPr lIns="0" tIns="0" rIns="0" bIns="0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1" name="Shape 21"/>
          <p:cNvSpPr/>
          <p:nvPr/>
        </p:nvSpPr>
        <p:spPr>
          <a:xfrm flipH="1" flipV="1">
            <a:off x="2438400" y="2531657"/>
            <a:ext cx="4698997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9" name="Shape 29"/>
          <p:cNvSpPr/>
          <p:nvPr/>
        </p:nvSpPr>
        <p:spPr>
          <a:xfrm>
            <a:off x="5376332" y="4834466"/>
            <a:ext cx="702735" cy="982129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Trustee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Ken Townsend</a:t>
            </a:r>
          </a:p>
        </p:txBody>
      </p:sp>
      <p:sp>
        <p:nvSpPr>
          <p:cNvPr id="42" name="Shape 42"/>
          <p:cNvSpPr/>
          <p:nvPr/>
        </p:nvSpPr>
        <p:spPr>
          <a:xfrm flipV="1">
            <a:off x="2438401" y="2551418"/>
            <a:ext cx="0" cy="26756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5" name="Shape 45"/>
          <p:cNvSpPr/>
          <p:nvPr/>
        </p:nvSpPr>
        <p:spPr>
          <a:xfrm>
            <a:off x="3953937" y="1231285"/>
            <a:ext cx="1422395" cy="627995"/>
          </a:xfrm>
          <a:prstGeom prst="roundRect">
            <a:avLst>
              <a:gd name="adj" fmla="val 1893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 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Lynn Clarke</a:t>
            </a:r>
          </a:p>
        </p:txBody>
      </p:sp>
      <p:sp>
        <p:nvSpPr>
          <p:cNvPr id="59" name="Shape 40"/>
          <p:cNvSpPr/>
          <p:nvPr/>
        </p:nvSpPr>
        <p:spPr>
          <a:xfrm flipH="1">
            <a:off x="5655733" y="4567005"/>
            <a:ext cx="0" cy="267461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17499" y="6245226"/>
            <a:ext cx="1825200" cy="21544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9" tIns="45719" rIns="45719" bIns="45719" spcCol="38100">
            <a:spAutoFit/>
          </a:bodyPr>
          <a:lstStyle/>
          <a:p>
            <a:pPr algn="ctr"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0" kern="0" dirty="0">
                <a:solidFill>
                  <a:schemeClr val="accent5">
                    <a:lumMod val="10000"/>
                  </a:schemeClr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Rev  10 – 26 Nov 2019</a:t>
            </a:r>
          </a:p>
        </p:txBody>
      </p:sp>
      <p:sp>
        <p:nvSpPr>
          <p:cNvPr id="73" name="Shape 42"/>
          <p:cNvSpPr/>
          <p:nvPr/>
        </p:nvSpPr>
        <p:spPr>
          <a:xfrm flipV="1">
            <a:off x="3310467" y="2531657"/>
            <a:ext cx="0" cy="26756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80" name="Shape 40"/>
          <p:cNvSpPr/>
          <p:nvPr/>
        </p:nvSpPr>
        <p:spPr>
          <a:xfrm>
            <a:off x="6553199" y="4567130"/>
            <a:ext cx="1" cy="267445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83" name="Shape 12"/>
          <p:cNvSpPr/>
          <p:nvPr/>
        </p:nvSpPr>
        <p:spPr>
          <a:xfrm>
            <a:off x="2142699" y="2800190"/>
            <a:ext cx="651300" cy="1101982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Trustee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Kerry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Arnold</a:t>
            </a:r>
          </a:p>
        </p:txBody>
      </p:sp>
      <p:sp>
        <p:nvSpPr>
          <p:cNvPr id="84" name="Shape 29"/>
          <p:cNvSpPr/>
          <p:nvPr/>
        </p:nvSpPr>
        <p:spPr>
          <a:xfrm>
            <a:off x="4428066" y="4834466"/>
            <a:ext cx="736601" cy="982133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Trustee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Scott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Rich</a:t>
            </a:r>
          </a:p>
        </p:txBody>
      </p:sp>
      <p:sp>
        <p:nvSpPr>
          <p:cNvPr id="31" name="Shape 40"/>
          <p:cNvSpPr/>
          <p:nvPr/>
        </p:nvSpPr>
        <p:spPr>
          <a:xfrm flipH="1">
            <a:off x="4157135" y="2551418"/>
            <a:ext cx="1" cy="26756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215444"/>
          </a:xfrm>
        </p:spPr>
        <p:txBody>
          <a:bodyPr/>
          <a:lstStyle/>
          <a:p>
            <a:pPr>
              <a:defRPr/>
            </a:pPr>
            <a:fld id="{DAAB06E6-9905-4D83-B9B4-A602FB7C1780}" type="slidenum">
              <a:rPr lang="en-US" sz="800" smtClean="0">
                <a:latin typeface="Arial" pitchFamily="34" charset="0"/>
                <a:cs typeface="Arial" pitchFamily="34" charset="0"/>
              </a:rPr>
              <a:pPr>
                <a:defRPr/>
              </a:pPr>
              <a:t>6</a:t>
            </a:fld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Shape 12"/>
          <p:cNvSpPr/>
          <p:nvPr/>
        </p:nvSpPr>
        <p:spPr>
          <a:xfrm>
            <a:off x="2667001" y="4834466"/>
            <a:ext cx="753532" cy="982131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Trustee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Doc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Jaleel</a:t>
            </a: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36" name="Shape 24"/>
          <p:cNvSpPr/>
          <p:nvPr/>
        </p:nvSpPr>
        <p:spPr>
          <a:xfrm>
            <a:off x="4732867" y="1859280"/>
            <a:ext cx="0" cy="2975295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1" name="Shape 26"/>
          <p:cNvSpPr/>
          <p:nvPr/>
        </p:nvSpPr>
        <p:spPr>
          <a:xfrm flipH="1">
            <a:off x="3022600" y="4567006"/>
            <a:ext cx="3530600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4" name="Shape 29"/>
          <p:cNvSpPr/>
          <p:nvPr/>
        </p:nvSpPr>
        <p:spPr>
          <a:xfrm>
            <a:off x="6180668" y="4834466"/>
            <a:ext cx="660400" cy="982133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Trustee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Ed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Worrell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803400" y="769620"/>
            <a:ext cx="614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Georgia Rotary Student Program (GRSP)</a:t>
            </a:r>
          </a:p>
        </p:txBody>
      </p:sp>
      <p:sp>
        <p:nvSpPr>
          <p:cNvPr id="52" name="Shape 29"/>
          <p:cNvSpPr/>
          <p:nvPr/>
        </p:nvSpPr>
        <p:spPr>
          <a:xfrm>
            <a:off x="3556000" y="4834466"/>
            <a:ext cx="711200" cy="982130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Trustee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Alex Kaufman</a:t>
            </a:r>
          </a:p>
        </p:txBody>
      </p:sp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1" y="156685"/>
            <a:ext cx="803043" cy="96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Shape 12"/>
          <p:cNvSpPr/>
          <p:nvPr/>
        </p:nvSpPr>
        <p:spPr>
          <a:xfrm>
            <a:off x="2921000" y="2800190"/>
            <a:ext cx="736600" cy="1101981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Trustee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Eleni</a:t>
            </a: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Bafas</a:t>
            </a: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33" name="Shape 12"/>
          <p:cNvSpPr/>
          <p:nvPr/>
        </p:nvSpPr>
        <p:spPr>
          <a:xfrm>
            <a:off x="3784600" y="2800191"/>
            <a:ext cx="762000" cy="1101982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Trustee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Gaynor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Cheokas</a:t>
            </a:r>
          </a:p>
        </p:txBody>
      </p:sp>
      <p:sp>
        <p:nvSpPr>
          <p:cNvPr id="51" name="Shape 40"/>
          <p:cNvSpPr/>
          <p:nvPr/>
        </p:nvSpPr>
        <p:spPr>
          <a:xfrm flipH="1">
            <a:off x="3022600" y="4567114"/>
            <a:ext cx="0" cy="267461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3" name="Shape 40"/>
          <p:cNvSpPr/>
          <p:nvPr/>
        </p:nvSpPr>
        <p:spPr>
          <a:xfrm flipH="1">
            <a:off x="3953937" y="4567130"/>
            <a:ext cx="0" cy="267461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5" name="Shape 40"/>
          <p:cNvSpPr/>
          <p:nvPr/>
        </p:nvSpPr>
        <p:spPr>
          <a:xfrm flipH="1">
            <a:off x="5376332" y="2532749"/>
            <a:ext cx="0" cy="267461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6" name="Shape 40"/>
          <p:cNvSpPr/>
          <p:nvPr/>
        </p:nvSpPr>
        <p:spPr>
          <a:xfrm flipH="1">
            <a:off x="6290734" y="2532749"/>
            <a:ext cx="0" cy="267461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7" name="Shape 12"/>
          <p:cNvSpPr/>
          <p:nvPr/>
        </p:nvSpPr>
        <p:spPr>
          <a:xfrm>
            <a:off x="5952067" y="2800211"/>
            <a:ext cx="787399" cy="1101962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Trustee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Michael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Stimpert</a:t>
            </a: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58" name="Shape 12"/>
          <p:cNvSpPr/>
          <p:nvPr/>
        </p:nvSpPr>
        <p:spPr>
          <a:xfrm>
            <a:off x="4969933" y="2800200"/>
            <a:ext cx="795867" cy="1101973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Trustee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Drew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Christopher</a:t>
            </a:r>
          </a:p>
        </p:txBody>
      </p:sp>
      <p:sp>
        <p:nvSpPr>
          <p:cNvPr id="60" name="Shape 12"/>
          <p:cNvSpPr/>
          <p:nvPr/>
        </p:nvSpPr>
        <p:spPr>
          <a:xfrm>
            <a:off x="6841067" y="2800201"/>
            <a:ext cx="745066" cy="1100989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Trustee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Guy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Gebhardt</a:t>
            </a: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66" name="Shape 40"/>
          <p:cNvSpPr/>
          <p:nvPr/>
        </p:nvSpPr>
        <p:spPr>
          <a:xfrm flipH="1">
            <a:off x="7137400" y="2551418"/>
            <a:ext cx="0" cy="267461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4" name="Shape 45"/>
          <p:cNvSpPr/>
          <p:nvPr/>
        </p:nvSpPr>
        <p:spPr>
          <a:xfrm>
            <a:off x="5655733" y="1737361"/>
            <a:ext cx="1185335" cy="640079"/>
          </a:xfrm>
          <a:prstGeom prst="roundRect">
            <a:avLst>
              <a:gd name="adj" fmla="val 1893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GRSP</a:t>
            </a: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 Director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Bill Smith</a:t>
            </a: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35" name="Shape 40"/>
          <p:cNvSpPr/>
          <p:nvPr/>
        </p:nvSpPr>
        <p:spPr>
          <a:xfrm flipH="1">
            <a:off x="3657599" y="2109880"/>
            <a:ext cx="1998134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8" name="Shape 45"/>
          <p:cNvSpPr/>
          <p:nvPr/>
        </p:nvSpPr>
        <p:spPr>
          <a:xfrm>
            <a:off x="2438399" y="1737361"/>
            <a:ext cx="1219199" cy="640079"/>
          </a:xfrm>
          <a:prstGeom prst="roundRect">
            <a:avLst>
              <a:gd name="adj" fmla="val 1893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GRSP</a:t>
            </a: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 Director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Ian Bond</a:t>
            </a: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1506538" y="259080"/>
            <a:ext cx="7239000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2000" b="0" kern="0" dirty="0">
                <a:solidFill>
                  <a:srgbClr val="000000"/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2019-20 Rotary </a:t>
            </a:r>
            <a:r>
              <a:rPr lang="en-US" sz="2000" b="0" kern="0" dirty="0" err="1">
                <a:solidFill>
                  <a:srgbClr val="000000"/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D6900</a:t>
            </a:r>
            <a:r>
              <a:rPr lang="en-US" sz="2000" b="0" kern="0" dirty="0">
                <a:solidFill>
                  <a:srgbClr val="000000"/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 Leadership </a:t>
            </a:r>
          </a:p>
        </p:txBody>
      </p:sp>
      <p:sp>
        <p:nvSpPr>
          <p:cNvPr id="9" name="Shape 9"/>
          <p:cNvSpPr/>
          <p:nvPr/>
        </p:nvSpPr>
        <p:spPr>
          <a:xfrm>
            <a:off x="1476375" y="784860"/>
            <a:ext cx="7362825" cy="0"/>
          </a:xfrm>
          <a:prstGeom prst="line">
            <a:avLst/>
          </a:prstGeom>
          <a:ln w="38100">
            <a:solidFill>
              <a:srgbClr val="000099"/>
            </a:solidFill>
            <a:round/>
          </a:ln>
        </p:spPr>
        <p:txBody>
          <a:bodyPr lIns="0" tIns="0" rIns="0" bIns="0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1" name="Shape 21"/>
          <p:cNvSpPr/>
          <p:nvPr/>
        </p:nvSpPr>
        <p:spPr>
          <a:xfrm flipH="1">
            <a:off x="3604260" y="2939442"/>
            <a:ext cx="1508432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4" name="Shape 24"/>
          <p:cNvSpPr/>
          <p:nvPr/>
        </p:nvSpPr>
        <p:spPr>
          <a:xfrm>
            <a:off x="4349363" y="2389187"/>
            <a:ext cx="0" cy="550255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8" name="Shape 38"/>
          <p:cNvSpPr/>
          <p:nvPr/>
        </p:nvSpPr>
        <p:spPr>
          <a:xfrm>
            <a:off x="3101340" y="3543300"/>
            <a:ext cx="967740" cy="1021080"/>
          </a:xfrm>
          <a:prstGeom prst="roundRect">
            <a:avLst>
              <a:gd name="adj" fmla="val 2108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Membership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North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Lisa Carlisle</a:t>
            </a: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45" name="Shape 45"/>
          <p:cNvSpPr/>
          <p:nvPr/>
        </p:nvSpPr>
        <p:spPr>
          <a:xfrm>
            <a:off x="3779520" y="1586967"/>
            <a:ext cx="1203960" cy="802220"/>
          </a:xfrm>
          <a:prstGeom prst="roundRect">
            <a:avLst>
              <a:gd name="adj" fmla="val 1893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Membership 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Jaclyn Donovan</a:t>
            </a: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50" name="Shape 50"/>
          <p:cNvSpPr/>
          <p:nvPr/>
        </p:nvSpPr>
        <p:spPr>
          <a:xfrm>
            <a:off x="4640580" y="3543302"/>
            <a:ext cx="982980" cy="1021077"/>
          </a:xfrm>
          <a:prstGeom prst="roundRect">
            <a:avLst>
              <a:gd name="adj" fmla="val 15372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Membership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South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Teri White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17499" y="6245226"/>
            <a:ext cx="2016268" cy="21544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9" tIns="45719" rIns="45719" bIns="45719" spcCol="38100">
            <a:spAutoFit/>
          </a:bodyPr>
          <a:lstStyle/>
          <a:p>
            <a:pPr algn="ctr"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0" kern="0" dirty="0">
                <a:solidFill>
                  <a:schemeClr val="accent5">
                    <a:lumMod val="10000"/>
                  </a:schemeClr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Rev  10 – 26 Nov 2019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506539" y="890588"/>
            <a:ext cx="723900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FF0000"/>
                </a:solidFill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Membership Committee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>
                <a:solidFill>
                  <a:srgbClr val="333399"/>
                </a:solidFill>
              </a:uFill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75" name="Shape 40"/>
          <p:cNvSpPr/>
          <p:nvPr/>
        </p:nvSpPr>
        <p:spPr>
          <a:xfrm>
            <a:off x="3604260" y="2939442"/>
            <a:ext cx="0" cy="615462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215444"/>
          </a:xfrm>
        </p:spPr>
        <p:txBody>
          <a:bodyPr/>
          <a:lstStyle/>
          <a:p>
            <a:pPr>
              <a:defRPr/>
            </a:pPr>
            <a:fld id="{DAAB06E6-9905-4D83-B9B4-A602FB7C1780}" type="slidenum">
              <a:rPr lang="en-US" sz="800" smtClean="0"/>
              <a:pPr>
                <a:defRPr/>
              </a:pPr>
              <a:t>7</a:t>
            </a:fld>
            <a:endParaRPr lang="en-US" sz="800" dirty="0"/>
          </a:p>
        </p:txBody>
      </p:sp>
      <p:sp>
        <p:nvSpPr>
          <p:cNvPr id="22" name="Shape 40"/>
          <p:cNvSpPr/>
          <p:nvPr/>
        </p:nvSpPr>
        <p:spPr>
          <a:xfrm>
            <a:off x="5112692" y="2939442"/>
            <a:ext cx="0" cy="603858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1" y="156685"/>
            <a:ext cx="803043" cy="96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1506538" y="259080"/>
            <a:ext cx="718026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2019-20 </a:t>
            </a:r>
            <a:r>
              <a:rPr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Rotary </a:t>
            </a:r>
            <a:r>
              <a:rPr lang="en-US"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D6900 Leadership</a:t>
            </a:r>
            <a:r>
              <a:rPr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 </a:t>
            </a:r>
          </a:p>
        </p:txBody>
      </p:sp>
      <p:sp>
        <p:nvSpPr>
          <p:cNvPr id="9" name="Shape 9"/>
          <p:cNvSpPr/>
          <p:nvPr/>
        </p:nvSpPr>
        <p:spPr>
          <a:xfrm>
            <a:off x="1506538" y="659190"/>
            <a:ext cx="7475290" cy="0"/>
          </a:xfrm>
          <a:prstGeom prst="line">
            <a:avLst/>
          </a:prstGeom>
          <a:ln w="38100">
            <a:solidFill>
              <a:srgbClr val="000099"/>
            </a:solidFill>
            <a:round/>
          </a:ln>
        </p:spPr>
        <p:txBody>
          <a:bodyPr lIns="0" tIns="0" rIns="0" bIns="0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1" name="Shape 21"/>
          <p:cNvSpPr/>
          <p:nvPr/>
        </p:nvSpPr>
        <p:spPr>
          <a:xfrm flipH="1" flipV="1">
            <a:off x="745067" y="3795621"/>
            <a:ext cx="3644054" cy="1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5" name="Shape 25"/>
          <p:cNvSpPr/>
          <p:nvPr/>
        </p:nvSpPr>
        <p:spPr>
          <a:xfrm>
            <a:off x="2142699" y="1455089"/>
            <a:ext cx="1212526" cy="636103"/>
          </a:xfrm>
          <a:prstGeom prst="roundRect">
            <a:avLst>
              <a:gd name="adj" fmla="val 18050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Vice 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</a:t>
            </a: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 Alec Smythe</a:t>
            </a:r>
            <a:endParaRPr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26" name="Shape 26"/>
          <p:cNvSpPr/>
          <p:nvPr/>
        </p:nvSpPr>
        <p:spPr>
          <a:xfrm flipH="1">
            <a:off x="3355227" y="1821180"/>
            <a:ext cx="604298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7" name="Shape 27"/>
          <p:cNvSpPr/>
          <p:nvPr/>
        </p:nvSpPr>
        <p:spPr>
          <a:xfrm>
            <a:off x="2142699" y="4063118"/>
            <a:ext cx="791334" cy="1338614"/>
          </a:xfrm>
          <a:prstGeom prst="roundRect">
            <a:avLst>
              <a:gd name="adj" fmla="val 14846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 Governor Nominee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Mary Ligon</a:t>
            </a:r>
          </a:p>
        </p:txBody>
      </p:sp>
      <p:sp>
        <p:nvSpPr>
          <p:cNvPr id="29" name="Shape 29"/>
          <p:cNvSpPr/>
          <p:nvPr/>
        </p:nvSpPr>
        <p:spPr>
          <a:xfrm>
            <a:off x="5867400" y="4063118"/>
            <a:ext cx="685800" cy="1338615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Public Image Director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Bob Hope</a:t>
            </a:r>
          </a:p>
        </p:txBody>
      </p:sp>
      <p:sp>
        <p:nvSpPr>
          <p:cNvPr id="42" name="Shape 42"/>
          <p:cNvSpPr/>
          <p:nvPr/>
        </p:nvSpPr>
        <p:spPr>
          <a:xfrm flipV="1">
            <a:off x="1645920" y="3795731"/>
            <a:ext cx="0" cy="26756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5" name="Shape 45"/>
          <p:cNvSpPr/>
          <p:nvPr/>
        </p:nvSpPr>
        <p:spPr>
          <a:xfrm>
            <a:off x="3959525" y="1455088"/>
            <a:ext cx="1260174" cy="636104"/>
          </a:xfrm>
          <a:prstGeom prst="roundRect">
            <a:avLst>
              <a:gd name="adj" fmla="val 1893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Chair (IPDG)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Court Dowis</a:t>
            </a:r>
          </a:p>
        </p:txBody>
      </p:sp>
      <p:sp>
        <p:nvSpPr>
          <p:cNvPr id="59" name="Shape 40"/>
          <p:cNvSpPr/>
          <p:nvPr/>
        </p:nvSpPr>
        <p:spPr>
          <a:xfrm flipH="1">
            <a:off x="4389121" y="3795622"/>
            <a:ext cx="0" cy="267461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17499" y="6330462"/>
            <a:ext cx="1825200" cy="21544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9" tIns="45719" rIns="45719" bIns="45719" spcCol="38100">
            <a:spAutoFit/>
          </a:bodyPr>
          <a:lstStyle/>
          <a:p>
            <a:pPr algn="ctr"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0" kern="0" dirty="0">
                <a:solidFill>
                  <a:schemeClr val="accent5">
                    <a:lumMod val="10000"/>
                  </a:schemeClr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Rev  10 – 26 Nov 2019</a:t>
            </a:r>
          </a:p>
        </p:txBody>
      </p:sp>
      <p:sp>
        <p:nvSpPr>
          <p:cNvPr id="73" name="Shape 42"/>
          <p:cNvSpPr/>
          <p:nvPr/>
        </p:nvSpPr>
        <p:spPr>
          <a:xfrm flipV="1">
            <a:off x="2568271" y="3795732"/>
            <a:ext cx="0" cy="26756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2719347" y="2522220"/>
            <a:ext cx="1363556" cy="783191"/>
          </a:xfrm>
          <a:prstGeom prst="roundRect">
            <a:avLst/>
          </a:prstGeom>
          <a:solidFill>
            <a:srgbClr val="EEF183"/>
          </a:solidFill>
          <a:ln w="3175" cap="flat">
            <a:solidFill>
              <a:srgbClr val="000000"/>
            </a:solidFill>
            <a:prstDash val="solid"/>
            <a:round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pt-BR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 Secretary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pt-BR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Executive Secretary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pt-BR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Carol Lipphardt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(Non-Voting)</a:t>
            </a:r>
          </a:p>
        </p:txBody>
      </p:sp>
      <p:sp>
        <p:nvSpPr>
          <p:cNvPr id="77" name="Shape 26"/>
          <p:cNvSpPr/>
          <p:nvPr/>
        </p:nvSpPr>
        <p:spPr>
          <a:xfrm flipH="1" flipV="1">
            <a:off x="4091265" y="2920890"/>
            <a:ext cx="568399" cy="11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80" name="Shape 40"/>
          <p:cNvSpPr/>
          <p:nvPr/>
        </p:nvSpPr>
        <p:spPr>
          <a:xfrm>
            <a:off x="5347344" y="3795622"/>
            <a:ext cx="1" cy="267445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83" name="Shape 12"/>
          <p:cNvSpPr/>
          <p:nvPr/>
        </p:nvSpPr>
        <p:spPr>
          <a:xfrm>
            <a:off x="1232452" y="4063118"/>
            <a:ext cx="795131" cy="1338614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 Governor Elect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Kirk Driskell</a:t>
            </a: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84" name="Shape 29"/>
          <p:cNvSpPr/>
          <p:nvPr/>
        </p:nvSpPr>
        <p:spPr>
          <a:xfrm>
            <a:off x="4934310" y="4063118"/>
            <a:ext cx="802256" cy="1338614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 Treasurer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James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Marosek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FF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 </a:t>
            </a:r>
            <a:endParaRPr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85" name="Shape 40"/>
          <p:cNvSpPr/>
          <p:nvPr/>
        </p:nvSpPr>
        <p:spPr>
          <a:xfrm>
            <a:off x="6217920" y="3795732"/>
            <a:ext cx="0" cy="267707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1" name="Shape 40"/>
          <p:cNvSpPr/>
          <p:nvPr/>
        </p:nvSpPr>
        <p:spPr>
          <a:xfrm flipH="1">
            <a:off x="3450864" y="3795732"/>
            <a:ext cx="1" cy="26756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215444"/>
          </a:xfrm>
        </p:spPr>
        <p:txBody>
          <a:bodyPr/>
          <a:lstStyle/>
          <a:p>
            <a:pPr>
              <a:defRPr/>
            </a:pPr>
            <a:fld id="{DAAB06E6-9905-4D83-B9B4-A602FB7C1780}" type="slidenum">
              <a:rPr lang="en-US" sz="800" smtClean="0">
                <a:latin typeface="Arial" pitchFamily="34" charset="0"/>
                <a:cs typeface="Arial" pitchFamily="34" charset="0"/>
              </a:rPr>
              <a:pPr>
                <a:defRPr/>
              </a:pPr>
              <a:t>8</a:t>
            </a:fld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Shape 12"/>
          <p:cNvSpPr/>
          <p:nvPr/>
        </p:nvSpPr>
        <p:spPr>
          <a:xfrm>
            <a:off x="3061252" y="4063131"/>
            <a:ext cx="763325" cy="1338601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 Governor Nominee Designate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TBD</a:t>
            </a: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36" name="Shape 24"/>
          <p:cNvSpPr/>
          <p:nvPr/>
        </p:nvSpPr>
        <p:spPr>
          <a:xfrm>
            <a:off x="4659665" y="2091192"/>
            <a:ext cx="0" cy="170454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1" name="Shape 26"/>
          <p:cNvSpPr/>
          <p:nvPr/>
        </p:nvSpPr>
        <p:spPr>
          <a:xfrm flipH="1" flipV="1">
            <a:off x="4389119" y="3795622"/>
            <a:ext cx="3611880" cy="11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4" name="Shape 29"/>
          <p:cNvSpPr/>
          <p:nvPr/>
        </p:nvSpPr>
        <p:spPr>
          <a:xfrm>
            <a:off x="6652260" y="4063266"/>
            <a:ext cx="830580" cy="1338467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 Rotary Foundation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</a:t>
            </a: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 Cheryl Greenway</a:t>
            </a:r>
          </a:p>
        </p:txBody>
      </p:sp>
      <p:sp>
        <p:nvSpPr>
          <p:cNvPr id="46" name="Shape 40"/>
          <p:cNvSpPr/>
          <p:nvPr/>
        </p:nvSpPr>
        <p:spPr>
          <a:xfrm>
            <a:off x="6949440" y="3795732"/>
            <a:ext cx="0" cy="267598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285999" y="769620"/>
            <a:ext cx="54518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Planning &amp; Advisory Committee</a:t>
            </a:r>
          </a:p>
        </p:txBody>
      </p:sp>
      <p:sp>
        <p:nvSpPr>
          <p:cNvPr id="43" name="Shape 29"/>
          <p:cNvSpPr/>
          <p:nvPr/>
        </p:nvSpPr>
        <p:spPr>
          <a:xfrm>
            <a:off x="7597140" y="4063281"/>
            <a:ext cx="784860" cy="1338451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Membership Director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Jaclyn Donovan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52" name="Shape 29"/>
          <p:cNvSpPr/>
          <p:nvPr/>
        </p:nvSpPr>
        <p:spPr>
          <a:xfrm>
            <a:off x="3959525" y="4063330"/>
            <a:ext cx="819509" cy="1338402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 Conference 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B McBurney</a:t>
            </a:r>
          </a:p>
        </p:txBody>
      </p:sp>
      <p:sp>
        <p:nvSpPr>
          <p:cNvPr id="53" name="Shape 40"/>
          <p:cNvSpPr/>
          <p:nvPr/>
        </p:nvSpPr>
        <p:spPr>
          <a:xfrm>
            <a:off x="8001000" y="3795732"/>
            <a:ext cx="0" cy="267707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1" y="156685"/>
            <a:ext cx="803043" cy="96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" name="Shape 45"/>
          <p:cNvSpPr/>
          <p:nvPr/>
        </p:nvSpPr>
        <p:spPr>
          <a:xfrm>
            <a:off x="5736566" y="1455090"/>
            <a:ext cx="1212874" cy="636102"/>
          </a:xfrm>
          <a:prstGeom prst="roundRect">
            <a:avLst>
              <a:gd name="adj" fmla="val 1893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  District Governor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Jim Squire</a:t>
            </a:r>
            <a:endParaRPr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65" name="Shape 26"/>
          <p:cNvSpPr/>
          <p:nvPr/>
        </p:nvSpPr>
        <p:spPr>
          <a:xfrm flipH="1">
            <a:off x="5219700" y="1821180"/>
            <a:ext cx="516866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5" name="Shape 12"/>
          <p:cNvSpPr/>
          <p:nvPr/>
        </p:nvSpPr>
        <p:spPr>
          <a:xfrm>
            <a:off x="317500" y="4072467"/>
            <a:ext cx="774700" cy="1329265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At Large Member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 err="1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</a:t>
            </a: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 Bob Hagan</a:t>
            </a: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37" name="Shape 42"/>
          <p:cNvSpPr/>
          <p:nvPr/>
        </p:nvSpPr>
        <p:spPr>
          <a:xfrm flipV="1">
            <a:off x="745067" y="3795621"/>
            <a:ext cx="0" cy="28629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1506538" y="259080"/>
            <a:ext cx="699738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2019-20 </a:t>
            </a:r>
            <a:r>
              <a:rPr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Rotary </a:t>
            </a:r>
            <a:r>
              <a:rPr lang="en-US"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D6900 Leadership</a:t>
            </a:r>
            <a:r>
              <a:rPr sz="2000" kern="0" dirty="0">
                <a:uFill>
                  <a:solidFill>
                    <a:srgbClr val="333399"/>
                  </a:solidFill>
                </a:uFill>
                <a:latin typeface="+mn-lt"/>
                <a:cs typeface="+mn-cs"/>
                <a:sym typeface="Arial"/>
              </a:rPr>
              <a:t> </a:t>
            </a:r>
          </a:p>
        </p:txBody>
      </p:sp>
      <p:sp>
        <p:nvSpPr>
          <p:cNvPr id="9" name="Shape 9"/>
          <p:cNvSpPr/>
          <p:nvPr/>
        </p:nvSpPr>
        <p:spPr>
          <a:xfrm>
            <a:off x="1506538" y="659190"/>
            <a:ext cx="7475290" cy="0"/>
          </a:xfrm>
          <a:prstGeom prst="line">
            <a:avLst/>
          </a:prstGeom>
          <a:ln w="38100">
            <a:solidFill>
              <a:srgbClr val="000099"/>
            </a:solidFill>
            <a:round/>
          </a:ln>
        </p:spPr>
        <p:txBody>
          <a:bodyPr lIns="0" tIns="0" rIns="0" bIns="0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4" name="Shape 14"/>
          <p:cNvSpPr/>
          <p:nvPr/>
        </p:nvSpPr>
        <p:spPr>
          <a:xfrm>
            <a:off x="317500" y="4063118"/>
            <a:ext cx="811585" cy="752722"/>
          </a:xfrm>
          <a:prstGeom prst="roundRect">
            <a:avLst>
              <a:gd name="adj" fmla="val 19740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 @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Meeting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sz="9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21" name="Shape 21"/>
          <p:cNvSpPr/>
          <p:nvPr/>
        </p:nvSpPr>
        <p:spPr>
          <a:xfrm flipH="1">
            <a:off x="818985" y="3795623"/>
            <a:ext cx="3570137" cy="109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7" name="Shape 27"/>
          <p:cNvSpPr/>
          <p:nvPr/>
        </p:nvSpPr>
        <p:spPr>
          <a:xfrm>
            <a:off x="2142699" y="4063118"/>
            <a:ext cx="791334" cy="752722"/>
          </a:xfrm>
          <a:prstGeom prst="roundRect">
            <a:avLst>
              <a:gd name="adj" fmla="val 14846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 @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Meeting </a:t>
            </a:r>
            <a:endParaRPr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28" name="Shape 28"/>
          <p:cNvSpPr/>
          <p:nvPr/>
        </p:nvSpPr>
        <p:spPr>
          <a:xfrm>
            <a:off x="818985" y="3795622"/>
            <a:ext cx="0" cy="267569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9" name="Shape 29"/>
          <p:cNvSpPr/>
          <p:nvPr/>
        </p:nvSpPr>
        <p:spPr>
          <a:xfrm>
            <a:off x="5867400" y="4063118"/>
            <a:ext cx="784860" cy="752722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 @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Meeting</a:t>
            </a: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42" name="Shape 42"/>
          <p:cNvSpPr/>
          <p:nvPr/>
        </p:nvSpPr>
        <p:spPr>
          <a:xfrm flipV="1">
            <a:off x="1645920" y="3795731"/>
            <a:ext cx="0" cy="26756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5" name="Shape 45"/>
          <p:cNvSpPr/>
          <p:nvPr/>
        </p:nvSpPr>
        <p:spPr>
          <a:xfrm>
            <a:off x="3959525" y="1455088"/>
            <a:ext cx="1260174" cy="636104"/>
          </a:xfrm>
          <a:prstGeom prst="roundRect">
            <a:avLst>
              <a:gd name="adj" fmla="val 1893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Chair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DG Jim Squire</a:t>
            </a:r>
          </a:p>
        </p:txBody>
      </p:sp>
      <p:sp>
        <p:nvSpPr>
          <p:cNvPr id="59" name="Shape 40"/>
          <p:cNvSpPr/>
          <p:nvPr/>
        </p:nvSpPr>
        <p:spPr>
          <a:xfrm flipH="1">
            <a:off x="4389121" y="3795622"/>
            <a:ext cx="0" cy="267461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17499" y="6245226"/>
            <a:ext cx="1825200" cy="21544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9" tIns="45719" rIns="45719" bIns="45719" spcCol="38100">
            <a:spAutoFit/>
          </a:bodyPr>
          <a:lstStyle/>
          <a:p>
            <a:pPr algn="ctr"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0" kern="0" dirty="0">
                <a:solidFill>
                  <a:schemeClr val="accent5">
                    <a:lumMod val="10000"/>
                  </a:schemeClr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Rev  10 – 26 Nov 2019</a:t>
            </a:r>
          </a:p>
        </p:txBody>
      </p:sp>
      <p:sp>
        <p:nvSpPr>
          <p:cNvPr id="73" name="Shape 42"/>
          <p:cNvSpPr/>
          <p:nvPr/>
        </p:nvSpPr>
        <p:spPr>
          <a:xfrm flipV="1">
            <a:off x="2568271" y="3795732"/>
            <a:ext cx="0" cy="26756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2719347" y="2522220"/>
            <a:ext cx="1363556" cy="783191"/>
          </a:xfrm>
          <a:prstGeom prst="roundRect">
            <a:avLst/>
          </a:prstGeom>
          <a:solidFill>
            <a:srgbClr val="EEF183"/>
          </a:solidFill>
          <a:ln w="3175" cap="flat">
            <a:solidFill>
              <a:srgbClr val="000000"/>
            </a:solidFill>
            <a:prstDash val="solid"/>
            <a:round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pt-BR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District Secetary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pt-BR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Executive Secretary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pt-BR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Carol Lipphardt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(Non-Voting)</a:t>
            </a:r>
          </a:p>
        </p:txBody>
      </p:sp>
      <p:sp>
        <p:nvSpPr>
          <p:cNvPr id="77" name="Shape 26"/>
          <p:cNvSpPr/>
          <p:nvPr/>
        </p:nvSpPr>
        <p:spPr>
          <a:xfrm flipH="1" flipV="1">
            <a:off x="4100740" y="2921000"/>
            <a:ext cx="576763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80" name="Shape 40"/>
          <p:cNvSpPr/>
          <p:nvPr/>
        </p:nvSpPr>
        <p:spPr>
          <a:xfrm>
            <a:off x="5347344" y="3795622"/>
            <a:ext cx="1" cy="267445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83" name="Shape 12"/>
          <p:cNvSpPr/>
          <p:nvPr/>
        </p:nvSpPr>
        <p:spPr>
          <a:xfrm>
            <a:off x="1232452" y="4063118"/>
            <a:ext cx="795131" cy="752722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 @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Meeting</a:t>
            </a: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84" name="Shape 29"/>
          <p:cNvSpPr/>
          <p:nvPr/>
        </p:nvSpPr>
        <p:spPr>
          <a:xfrm>
            <a:off x="4934310" y="4063118"/>
            <a:ext cx="802256" cy="752722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 @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Meeting</a:t>
            </a: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FF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8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 </a:t>
            </a:r>
            <a:endParaRPr sz="8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85" name="Shape 40"/>
          <p:cNvSpPr/>
          <p:nvPr/>
        </p:nvSpPr>
        <p:spPr>
          <a:xfrm>
            <a:off x="6217920" y="3795732"/>
            <a:ext cx="0" cy="267707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1" name="Shape 40"/>
          <p:cNvSpPr/>
          <p:nvPr/>
        </p:nvSpPr>
        <p:spPr>
          <a:xfrm flipH="1">
            <a:off x="3450864" y="3795732"/>
            <a:ext cx="1" cy="26756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215444"/>
          </a:xfrm>
        </p:spPr>
        <p:txBody>
          <a:bodyPr/>
          <a:lstStyle/>
          <a:p>
            <a:pPr>
              <a:defRPr/>
            </a:pPr>
            <a:fld id="{DAAB06E6-9905-4D83-B9B4-A602FB7C1780}" type="slidenum">
              <a:rPr lang="en-US" sz="800" smtClean="0">
                <a:latin typeface="Arial" pitchFamily="34" charset="0"/>
                <a:cs typeface="Arial" pitchFamily="34" charset="0"/>
              </a:rPr>
              <a:pPr>
                <a:defRPr/>
              </a:pPr>
              <a:t>9</a:t>
            </a:fld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Shape 12"/>
          <p:cNvSpPr/>
          <p:nvPr/>
        </p:nvSpPr>
        <p:spPr>
          <a:xfrm>
            <a:off x="3061252" y="4063132"/>
            <a:ext cx="763325" cy="752708"/>
          </a:xfrm>
          <a:prstGeom prst="roundRect">
            <a:avLst>
              <a:gd name="adj" fmla="val 1624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 @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Meeting</a:t>
            </a: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36" name="Shape 24"/>
          <p:cNvSpPr/>
          <p:nvPr/>
        </p:nvSpPr>
        <p:spPr>
          <a:xfrm>
            <a:off x="4659665" y="2091192"/>
            <a:ext cx="0" cy="170454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1" name="Shape 26"/>
          <p:cNvSpPr/>
          <p:nvPr/>
        </p:nvSpPr>
        <p:spPr>
          <a:xfrm flipH="1" flipV="1">
            <a:off x="4389117" y="3795621"/>
            <a:ext cx="3589022" cy="219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4" name="Shape 29"/>
          <p:cNvSpPr/>
          <p:nvPr/>
        </p:nvSpPr>
        <p:spPr>
          <a:xfrm>
            <a:off x="6743700" y="4063266"/>
            <a:ext cx="739140" cy="752574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 @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Meeting</a:t>
            </a: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46" name="Shape 40"/>
          <p:cNvSpPr/>
          <p:nvPr/>
        </p:nvSpPr>
        <p:spPr>
          <a:xfrm>
            <a:off x="7094220" y="3795841"/>
            <a:ext cx="0" cy="267598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285999" y="769620"/>
            <a:ext cx="51968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uFill>
                  <a:solidFill>
                    <a:srgbClr val="333399"/>
                  </a:solidFill>
                </a:uFill>
                <a:sym typeface="Arial"/>
              </a:rPr>
              <a:t>Nominating Committee</a:t>
            </a:r>
          </a:p>
        </p:txBody>
      </p:sp>
      <p:sp>
        <p:nvSpPr>
          <p:cNvPr id="52" name="Shape 29"/>
          <p:cNvSpPr/>
          <p:nvPr/>
        </p:nvSpPr>
        <p:spPr>
          <a:xfrm>
            <a:off x="3959525" y="4063330"/>
            <a:ext cx="819509" cy="752510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 @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Meeting</a:t>
            </a: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64" name="Shape 45"/>
          <p:cNvSpPr/>
          <p:nvPr/>
        </p:nvSpPr>
        <p:spPr>
          <a:xfrm>
            <a:off x="5736566" y="1455090"/>
            <a:ext cx="1212874" cy="636102"/>
          </a:xfrm>
          <a:prstGeom prst="roundRect">
            <a:avLst>
              <a:gd name="adj" fmla="val 1893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  DGN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latin typeface="+mn-lt"/>
                <a:cs typeface="+mn-cs"/>
                <a:sym typeface="Arial"/>
              </a:rPr>
              <a:t>Mary Ligon</a:t>
            </a:r>
            <a:endParaRPr sz="10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</p:txBody>
      </p:sp>
      <p:sp>
        <p:nvSpPr>
          <p:cNvPr id="65" name="Shape 26"/>
          <p:cNvSpPr/>
          <p:nvPr/>
        </p:nvSpPr>
        <p:spPr>
          <a:xfrm flipH="1">
            <a:off x="5219700" y="1821180"/>
            <a:ext cx="516866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1" y="156685"/>
            <a:ext cx="803043" cy="96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Shape 45"/>
          <p:cNvSpPr/>
          <p:nvPr/>
        </p:nvSpPr>
        <p:spPr>
          <a:xfrm>
            <a:off x="2285999" y="1455090"/>
            <a:ext cx="1264921" cy="636102"/>
          </a:xfrm>
          <a:prstGeom prst="roundRect">
            <a:avLst>
              <a:gd name="adj" fmla="val 18938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900" b="0" kern="0" dirty="0">
              <a:solidFill>
                <a:srgbClr val="000000"/>
              </a:solidFill>
              <a:uFill>
                <a:solidFill/>
              </a:uFill>
              <a:latin typeface="+mn-lt"/>
              <a:cs typeface="+mn-cs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DGE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b="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Kirk Driskell</a:t>
            </a:r>
          </a:p>
        </p:txBody>
      </p:sp>
      <p:sp>
        <p:nvSpPr>
          <p:cNvPr id="33" name="Shape 26"/>
          <p:cNvSpPr/>
          <p:nvPr/>
        </p:nvSpPr>
        <p:spPr>
          <a:xfrm flipH="1">
            <a:off x="3550919" y="1821180"/>
            <a:ext cx="416811" cy="0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4" name="Shape 29"/>
          <p:cNvSpPr/>
          <p:nvPr/>
        </p:nvSpPr>
        <p:spPr>
          <a:xfrm>
            <a:off x="7642860" y="4063439"/>
            <a:ext cx="716280" cy="752401"/>
          </a:xfrm>
          <a:prstGeom prst="roundRect">
            <a:avLst>
              <a:gd name="adj" fmla="val 12629"/>
            </a:avLst>
          </a:prstGeom>
          <a:solidFill>
            <a:srgbClr val="EEF183"/>
          </a:solidFill>
          <a:ln w="3175">
            <a:solidFill>
              <a:srgbClr val="000000"/>
            </a:solidFill>
            <a:round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endParaRPr lang="en-US" sz="8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PDG @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1000" kern="0" dirty="0">
                <a:solidFill>
                  <a:srgbClr val="000000"/>
                </a:solidFill>
                <a:uFill>
                  <a:solidFill/>
                </a:uFill>
                <a:sym typeface="Arial"/>
              </a:rPr>
              <a:t>Meeting</a:t>
            </a:r>
            <a:endParaRPr lang="en-US" sz="1000" b="0" kern="0" dirty="0">
              <a:solidFill>
                <a:srgbClr val="000000"/>
              </a:solidFill>
              <a:uFill>
                <a:solidFill/>
              </a:uFill>
              <a:sym typeface="Arial"/>
            </a:endParaRPr>
          </a:p>
        </p:txBody>
      </p:sp>
      <p:sp>
        <p:nvSpPr>
          <p:cNvPr id="35" name="Shape 40"/>
          <p:cNvSpPr/>
          <p:nvPr/>
        </p:nvSpPr>
        <p:spPr>
          <a:xfrm>
            <a:off x="7978140" y="3795469"/>
            <a:ext cx="0" cy="267598"/>
          </a:xfrm>
          <a:prstGeom prst="line">
            <a:avLst/>
          </a:prstGeom>
          <a:ln w="25400">
            <a:solidFill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pPr>
            <a:endParaRPr sz="1200" b="0" kern="0" dirty="0">
              <a:solidFill>
                <a:srgbClr val="000000"/>
              </a:solidFill>
              <a:latin typeface="+mj-lt"/>
              <a:ea typeface="+mj-ea"/>
              <a:cs typeface="+mj-cs"/>
              <a:sym typeface="Helvetica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999966"/>
      </a:dk1>
      <a:lt1>
        <a:srgbClr val="333399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round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333399"/>
            </a:solidFill>
            <a:effectLst/>
            <a:uFill>
              <a:solidFill>
                <a:srgbClr val="333399"/>
              </a:solidFill>
            </a:uFill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round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333399"/>
            </a:solidFill>
            <a:effectLst/>
            <a:uFill>
              <a:solidFill>
                <a:srgbClr val="333399"/>
              </a:solidFill>
            </a:uFill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23061</TotalTime>
  <Words>874</Words>
  <Application>Microsoft Office PowerPoint</Application>
  <PresentationFormat>On-screen Show (4:3)</PresentationFormat>
  <Paragraphs>655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Avenir Book</vt:lpstr>
      <vt:lpstr>Helvetica</vt:lpstr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Blake McBurney</dc:creator>
  <cp:lastModifiedBy>Jim Squire</cp:lastModifiedBy>
  <cp:revision>1204</cp:revision>
  <cp:lastPrinted>2015-05-22T23:52:58Z</cp:lastPrinted>
  <dcterms:modified xsi:type="dcterms:W3CDTF">2019-12-12T04:50:20Z</dcterms:modified>
</cp:coreProperties>
</file>