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5"/>
  </p:notesMasterIdLst>
  <p:sldIdLst>
    <p:sldId id="258" r:id="rId2"/>
    <p:sldId id="259" r:id="rId3"/>
    <p:sldId id="257" r:id="rId4"/>
    <p:sldId id="263" r:id="rId5"/>
    <p:sldId id="264" r:id="rId6"/>
    <p:sldId id="265" r:id="rId7"/>
    <p:sldId id="268" r:id="rId8"/>
    <p:sldId id="269" r:id="rId9"/>
    <p:sldId id="270" r:id="rId10"/>
    <p:sldId id="272" r:id="rId11"/>
    <p:sldId id="273" r:id="rId12"/>
    <p:sldId id="274" r:id="rId13"/>
    <p:sldId id="275" r:id="rId1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9638630-E1FA-4F71-A35E-0C336805E84F}" v="3" dt="2020-02-26T19:34:46.34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66" autoAdjust="0"/>
    <p:restoredTop sz="94660"/>
  </p:normalViewPr>
  <p:slideViewPr>
    <p:cSldViewPr snapToGrid="0">
      <p:cViewPr varScale="1">
        <p:scale>
          <a:sx n="89" d="100"/>
          <a:sy n="89" d="100"/>
        </p:scale>
        <p:origin x="84" y="12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21"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aymond Ray" userId="93966be6659c1e2f" providerId="LiveId" clId="{A9638630-E1FA-4F71-A35E-0C336805E84F}"/>
    <pc:docChg chg="delSld modSld">
      <pc:chgData name="Raymond Ray" userId="93966be6659c1e2f" providerId="LiveId" clId="{A9638630-E1FA-4F71-A35E-0C336805E84F}" dt="2020-02-26T19:35:48.792" v="11" actId="1076"/>
      <pc:docMkLst>
        <pc:docMk/>
      </pc:docMkLst>
      <pc:sldChg chg="addSp modSp mod">
        <pc:chgData name="Raymond Ray" userId="93966be6659c1e2f" providerId="LiveId" clId="{A9638630-E1FA-4F71-A35E-0C336805E84F}" dt="2020-02-26T19:32:57.617" v="4" actId="14100"/>
        <pc:sldMkLst>
          <pc:docMk/>
          <pc:sldMk cId="1749601505" sldId="257"/>
        </pc:sldMkLst>
        <pc:spChg chg="add mod">
          <ac:chgData name="Raymond Ray" userId="93966be6659c1e2f" providerId="LiveId" clId="{A9638630-E1FA-4F71-A35E-0C336805E84F}" dt="2020-02-26T19:32:57.617" v="4" actId="14100"/>
          <ac:spMkLst>
            <pc:docMk/>
            <pc:sldMk cId="1749601505" sldId="257"/>
            <ac:spMk id="10" creationId="{31823CE0-91DB-4284-8619-6ACCA758E731}"/>
          </ac:spMkLst>
        </pc:spChg>
        <pc:picChg chg="add mod">
          <ac:chgData name="Raymond Ray" userId="93966be6659c1e2f" providerId="LiveId" clId="{A9638630-E1FA-4F71-A35E-0C336805E84F}" dt="2020-02-26T19:32:43.960" v="3" actId="14100"/>
          <ac:picMkLst>
            <pc:docMk/>
            <pc:sldMk cId="1749601505" sldId="257"/>
            <ac:picMk id="8" creationId="{B26A87A1-3838-4802-B06A-B8D1DC2707EB}"/>
          </ac:picMkLst>
        </pc:picChg>
      </pc:sldChg>
      <pc:sldChg chg="addSp modSp mod">
        <pc:chgData name="Raymond Ray" userId="93966be6659c1e2f" providerId="LiveId" clId="{A9638630-E1FA-4F71-A35E-0C336805E84F}" dt="2020-02-26T19:34:21.200" v="7" actId="1076"/>
        <pc:sldMkLst>
          <pc:docMk/>
          <pc:sldMk cId="1113084247" sldId="264"/>
        </pc:sldMkLst>
        <pc:spChg chg="add mod">
          <ac:chgData name="Raymond Ray" userId="93966be6659c1e2f" providerId="LiveId" clId="{A9638630-E1FA-4F71-A35E-0C336805E84F}" dt="2020-02-26T19:34:21.200" v="7" actId="1076"/>
          <ac:spMkLst>
            <pc:docMk/>
            <pc:sldMk cId="1113084247" sldId="264"/>
            <ac:spMk id="3" creationId="{42AF08EB-CE21-485A-8231-959268C46E7A}"/>
          </ac:spMkLst>
        </pc:spChg>
      </pc:sldChg>
      <pc:sldChg chg="del">
        <pc:chgData name="Raymond Ray" userId="93966be6659c1e2f" providerId="LiveId" clId="{A9638630-E1FA-4F71-A35E-0C336805E84F}" dt="2020-02-26T19:35:29.474" v="10" actId="2696"/>
        <pc:sldMkLst>
          <pc:docMk/>
          <pc:sldMk cId="265004922" sldId="266"/>
        </pc:sldMkLst>
      </pc:sldChg>
      <pc:sldChg chg="addSp modSp mod">
        <pc:chgData name="Raymond Ray" userId="93966be6659c1e2f" providerId="LiveId" clId="{A9638630-E1FA-4F71-A35E-0C336805E84F}" dt="2020-02-26T19:35:00.313" v="9" actId="14100"/>
        <pc:sldMkLst>
          <pc:docMk/>
          <pc:sldMk cId="3361186503" sldId="269"/>
        </pc:sldMkLst>
        <pc:spChg chg="add mod">
          <ac:chgData name="Raymond Ray" userId="93966be6659c1e2f" providerId="LiveId" clId="{A9638630-E1FA-4F71-A35E-0C336805E84F}" dt="2020-02-26T19:35:00.313" v="9" actId="14100"/>
          <ac:spMkLst>
            <pc:docMk/>
            <pc:sldMk cId="3361186503" sldId="269"/>
            <ac:spMk id="10" creationId="{28DFAE68-902E-4791-8E9D-AF0237E96753}"/>
          </ac:spMkLst>
        </pc:spChg>
        <pc:picChg chg="add">
          <ac:chgData name="Raymond Ray" userId="93966be6659c1e2f" providerId="LiveId" clId="{A9638630-E1FA-4F71-A35E-0C336805E84F}" dt="2020-02-26T19:34:46.345" v="8"/>
          <ac:picMkLst>
            <pc:docMk/>
            <pc:sldMk cId="3361186503" sldId="269"/>
            <ac:picMk id="9" creationId="{1FABA86A-1E66-4AA1-B8B8-1FC167E89C2A}"/>
          </ac:picMkLst>
        </pc:picChg>
      </pc:sldChg>
      <pc:sldChg chg="modSp mod">
        <pc:chgData name="Raymond Ray" userId="93966be6659c1e2f" providerId="LiveId" clId="{A9638630-E1FA-4F71-A35E-0C336805E84F}" dt="2020-02-26T19:35:48.792" v="11" actId="1076"/>
        <pc:sldMkLst>
          <pc:docMk/>
          <pc:sldMk cId="706994739" sldId="275"/>
        </pc:sldMkLst>
        <pc:picChg chg="mod">
          <ac:chgData name="Raymond Ray" userId="93966be6659c1e2f" providerId="LiveId" clId="{A9638630-E1FA-4F71-A35E-0C336805E84F}" dt="2020-02-26T19:35:48.792" v="11" actId="1076"/>
          <ac:picMkLst>
            <pc:docMk/>
            <pc:sldMk cId="706994739" sldId="275"/>
            <ac:picMk id="6" creationId="{6D6D6C83-A0C2-4100-B0F0-3A3858479C08}"/>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3DF802C-FCCD-46C2-8BD8-B73EC3E003B8}" type="datetimeFigureOut">
              <a:rPr lang="en-US" smtClean="0"/>
              <a:t>2/26/2020</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996AE32-2E87-4A53-AB9F-F31BCCDFEC27}" type="slidenum">
              <a:rPr lang="en-US" smtClean="0"/>
              <a:t>‹#›</a:t>
            </a:fld>
            <a:endParaRPr lang="en-US"/>
          </a:p>
        </p:txBody>
      </p:sp>
    </p:spTree>
    <p:extLst>
      <p:ext uri="{BB962C8B-B14F-4D97-AF65-F5344CB8AC3E}">
        <p14:creationId xmlns:p14="http://schemas.microsoft.com/office/powerpoint/2010/main" val="14329217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3ABBD95-3C7D-4E37-81BB-DE3D7D1C109E}" type="slidenum">
              <a:rPr lang="en-US" smtClean="0"/>
              <a:t>1</a:t>
            </a:fld>
            <a:endParaRPr lang="en-US"/>
          </a:p>
        </p:txBody>
      </p:sp>
    </p:spTree>
    <p:extLst>
      <p:ext uri="{BB962C8B-B14F-4D97-AF65-F5344CB8AC3E}">
        <p14:creationId xmlns:p14="http://schemas.microsoft.com/office/powerpoint/2010/main" val="37281491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3ABBD95-3C7D-4E37-81BB-DE3D7D1C109E}" type="slidenum">
              <a:rPr lang="en-US" smtClean="0"/>
              <a:t>2</a:t>
            </a:fld>
            <a:endParaRPr lang="en-US"/>
          </a:p>
        </p:txBody>
      </p:sp>
    </p:spTree>
    <p:extLst>
      <p:ext uri="{BB962C8B-B14F-4D97-AF65-F5344CB8AC3E}">
        <p14:creationId xmlns:p14="http://schemas.microsoft.com/office/powerpoint/2010/main" val="23245552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3ABBD95-3C7D-4E37-81BB-DE3D7D1C109E}" type="slidenum">
              <a:rPr lang="en-US" smtClean="0"/>
              <a:t>7</a:t>
            </a:fld>
            <a:endParaRPr lang="en-US"/>
          </a:p>
        </p:txBody>
      </p:sp>
    </p:spTree>
    <p:extLst>
      <p:ext uri="{BB962C8B-B14F-4D97-AF65-F5344CB8AC3E}">
        <p14:creationId xmlns:p14="http://schemas.microsoft.com/office/powerpoint/2010/main" val="24522634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3ABBD95-3C7D-4E37-81BB-DE3D7D1C109E}" type="slidenum">
              <a:rPr lang="en-US" smtClean="0"/>
              <a:t>8</a:t>
            </a:fld>
            <a:endParaRPr lang="en-US"/>
          </a:p>
        </p:txBody>
      </p:sp>
    </p:spTree>
    <p:extLst>
      <p:ext uri="{BB962C8B-B14F-4D97-AF65-F5344CB8AC3E}">
        <p14:creationId xmlns:p14="http://schemas.microsoft.com/office/powerpoint/2010/main" val="19629849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3ABBD95-3C7D-4E37-81BB-DE3D7D1C109E}" type="slidenum">
              <a:rPr lang="en-US" smtClean="0"/>
              <a:t>9</a:t>
            </a:fld>
            <a:endParaRPr lang="en-US"/>
          </a:p>
        </p:txBody>
      </p:sp>
    </p:spTree>
    <p:extLst>
      <p:ext uri="{BB962C8B-B14F-4D97-AF65-F5344CB8AC3E}">
        <p14:creationId xmlns:p14="http://schemas.microsoft.com/office/powerpoint/2010/main" val="35989876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3ABBD95-3C7D-4E37-81BB-DE3D7D1C109E}" type="slidenum">
              <a:rPr lang="en-US" smtClean="0"/>
              <a:t>10</a:t>
            </a:fld>
            <a:endParaRPr lang="en-US"/>
          </a:p>
        </p:txBody>
      </p:sp>
    </p:spTree>
    <p:extLst>
      <p:ext uri="{BB962C8B-B14F-4D97-AF65-F5344CB8AC3E}">
        <p14:creationId xmlns:p14="http://schemas.microsoft.com/office/powerpoint/2010/main" val="23573228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3ABBD95-3C7D-4E37-81BB-DE3D7D1C109E}" type="slidenum">
              <a:rPr lang="en-US" smtClean="0"/>
              <a:t>11</a:t>
            </a:fld>
            <a:endParaRPr lang="en-US"/>
          </a:p>
        </p:txBody>
      </p:sp>
    </p:spTree>
    <p:extLst>
      <p:ext uri="{BB962C8B-B14F-4D97-AF65-F5344CB8AC3E}">
        <p14:creationId xmlns:p14="http://schemas.microsoft.com/office/powerpoint/2010/main" val="11291041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3ABBD95-3C7D-4E37-81BB-DE3D7D1C109E}" type="slidenum">
              <a:rPr lang="en-US" smtClean="0"/>
              <a:t>12</a:t>
            </a:fld>
            <a:endParaRPr lang="en-US"/>
          </a:p>
        </p:txBody>
      </p:sp>
    </p:spTree>
    <p:extLst>
      <p:ext uri="{BB962C8B-B14F-4D97-AF65-F5344CB8AC3E}">
        <p14:creationId xmlns:p14="http://schemas.microsoft.com/office/powerpoint/2010/main" val="4643889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3ABBD95-3C7D-4E37-81BB-DE3D7D1C109E}" type="slidenum">
              <a:rPr lang="en-US" smtClean="0"/>
              <a:t>13</a:t>
            </a:fld>
            <a:endParaRPr lang="en-US"/>
          </a:p>
        </p:txBody>
      </p:sp>
    </p:spTree>
    <p:extLst>
      <p:ext uri="{BB962C8B-B14F-4D97-AF65-F5344CB8AC3E}">
        <p14:creationId xmlns:p14="http://schemas.microsoft.com/office/powerpoint/2010/main" val="21630572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BF2BEF4-B61F-4547-B6B7-6F33564259C2}" type="datetimeFigureOut">
              <a:rPr lang="en-US" smtClean="0"/>
              <a:t>2/26/2020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81D956-A3BE-441E-B7E9-CA15914C861C}" type="slidenum">
              <a:rPr lang="en-US" smtClean="0"/>
              <a:t>‹#›</a:t>
            </a:fld>
            <a:endParaRPr lang="en-US"/>
          </a:p>
        </p:txBody>
      </p:sp>
    </p:spTree>
    <p:extLst>
      <p:ext uri="{BB962C8B-B14F-4D97-AF65-F5344CB8AC3E}">
        <p14:creationId xmlns:p14="http://schemas.microsoft.com/office/powerpoint/2010/main" val="34449691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BF2BEF4-B61F-4547-B6B7-6F33564259C2}" type="datetimeFigureOut">
              <a:rPr lang="en-US" smtClean="0"/>
              <a:t>2/26/2020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81D956-A3BE-441E-B7E9-CA15914C861C}" type="slidenum">
              <a:rPr lang="en-US" smtClean="0"/>
              <a:t>‹#›</a:t>
            </a:fld>
            <a:endParaRPr lang="en-US"/>
          </a:p>
        </p:txBody>
      </p:sp>
    </p:spTree>
    <p:extLst>
      <p:ext uri="{BB962C8B-B14F-4D97-AF65-F5344CB8AC3E}">
        <p14:creationId xmlns:p14="http://schemas.microsoft.com/office/powerpoint/2010/main" val="25300378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BF2BEF4-B61F-4547-B6B7-6F33564259C2}" type="datetimeFigureOut">
              <a:rPr lang="en-US" smtClean="0"/>
              <a:t>2/26/2020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81D956-A3BE-441E-B7E9-CA15914C861C}" type="slidenum">
              <a:rPr lang="en-US" smtClean="0"/>
              <a:t>‹#›</a:t>
            </a:fld>
            <a:endParaRPr lang="en-US"/>
          </a:p>
        </p:txBody>
      </p:sp>
    </p:spTree>
    <p:extLst>
      <p:ext uri="{BB962C8B-B14F-4D97-AF65-F5344CB8AC3E}">
        <p14:creationId xmlns:p14="http://schemas.microsoft.com/office/powerpoint/2010/main" val="17602831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BF2BEF4-B61F-4547-B6B7-6F33564259C2}" type="datetimeFigureOut">
              <a:rPr lang="en-US" smtClean="0"/>
              <a:t>2/26/2020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81D956-A3BE-441E-B7E9-CA15914C861C}" type="slidenum">
              <a:rPr lang="en-US" smtClean="0"/>
              <a:t>‹#›</a:t>
            </a:fld>
            <a:endParaRPr lang="en-US"/>
          </a:p>
        </p:txBody>
      </p:sp>
    </p:spTree>
    <p:extLst>
      <p:ext uri="{BB962C8B-B14F-4D97-AF65-F5344CB8AC3E}">
        <p14:creationId xmlns:p14="http://schemas.microsoft.com/office/powerpoint/2010/main" val="14962849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BF2BEF4-B61F-4547-B6B7-6F33564259C2}" type="datetimeFigureOut">
              <a:rPr lang="en-US" smtClean="0"/>
              <a:t>2/26/2020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81D956-A3BE-441E-B7E9-CA15914C861C}" type="slidenum">
              <a:rPr lang="en-US" smtClean="0"/>
              <a:t>‹#›</a:t>
            </a:fld>
            <a:endParaRPr lang="en-US"/>
          </a:p>
        </p:txBody>
      </p:sp>
    </p:spTree>
    <p:extLst>
      <p:ext uri="{BB962C8B-B14F-4D97-AF65-F5344CB8AC3E}">
        <p14:creationId xmlns:p14="http://schemas.microsoft.com/office/powerpoint/2010/main" val="41148047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BF2BEF4-B61F-4547-B6B7-6F33564259C2}" type="datetimeFigureOut">
              <a:rPr lang="en-US" smtClean="0"/>
              <a:t>2/26/2020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481D956-A3BE-441E-B7E9-CA15914C861C}" type="slidenum">
              <a:rPr lang="en-US" smtClean="0"/>
              <a:t>‹#›</a:t>
            </a:fld>
            <a:endParaRPr lang="en-US"/>
          </a:p>
        </p:txBody>
      </p:sp>
    </p:spTree>
    <p:extLst>
      <p:ext uri="{BB962C8B-B14F-4D97-AF65-F5344CB8AC3E}">
        <p14:creationId xmlns:p14="http://schemas.microsoft.com/office/powerpoint/2010/main" val="40939645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BF2BEF4-B61F-4547-B6B7-6F33564259C2}" type="datetimeFigureOut">
              <a:rPr lang="en-US" smtClean="0"/>
              <a:t>2/26/2020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481D956-A3BE-441E-B7E9-CA15914C861C}" type="slidenum">
              <a:rPr lang="en-US" smtClean="0"/>
              <a:t>‹#›</a:t>
            </a:fld>
            <a:endParaRPr lang="en-US"/>
          </a:p>
        </p:txBody>
      </p:sp>
    </p:spTree>
    <p:extLst>
      <p:ext uri="{BB962C8B-B14F-4D97-AF65-F5344CB8AC3E}">
        <p14:creationId xmlns:p14="http://schemas.microsoft.com/office/powerpoint/2010/main" val="27328786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BF2BEF4-B61F-4547-B6B7-6F33564259C2}" type="datetimeFigureOut">
              <a:rPr lang="en-US" smtClean="0"/>
              <a:t>2/26/2020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481D956-A3BE-441E-B7E9-CA15914C861C}" type="slidenum">
              <a:rPr lang="en-US" smtClean="0"/>
              <a:t>‹#›</a:t>
            </a:fld>
            <a:endParaRPr lang="en-US"/>
          </a:p>
        </p:txBody>
      </p:sp>
    </p:spTree>
    <p:extLst>
      <p:ext uri="{BB962C8B-B14F-4D97-AF65-F5344CB8AC3E}">
        <p14:creationId xmlns:p14="http://schemas.microsoft.com/office/powerpoint/2010/main" val="30716636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BF2BEF4-B61F-4547-B6B7-6F33564259C2}" type="datetimeFigureOut">
              <a:rPr lang="en-US" smtClean="0"/>
              <a:t>2/26/2020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481D956-A3BE-441E-B7E9-CA15914C861C}" type="slidenum">
              <a:rPr lang="en-US" smtClean="0"/>
              <a:t>‹#›</a:t>
            </a:fld>
            <a:endParaRPr lang="en-US"/>
          </a:p>
        </p:txBody>
      </p:sp>
    </p:spTree>
    <p:extLst>
      <p:ext uri="{BB962C8B-B14F-4D97-AF65-F5344CB8AC3E}">
        <p14:creationId xmlns:p14="http://schemas.microsoft.com/office/powerpoint/2010/main" val="18526829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BF2BEF4-B61F-4547-B6B7-6F33564259C2}" type="datetimeFigureOut">
              <a:rPr lang="en-US" smtClean="0"/>
              <a:t>2/26/2020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481D956-A3BE-441E-B7E9-CA15914C861C}" type="slidenum">
              <a:rPr lang="en-US" smtClean="0"/>
              <a:t>‹#›</a:t>
            </a:fld>
            <a:endParaRPr lang="en-US"/>
          </a:p>
        </p:txBody>
      </p:sp>
    </p:spTree>
    <p:extLst>
      <p:ext uri="{BB962C8B-B14F-4D97-AF65-F5344CB8AC3E}">
        <p14:creationId xmlns:p14="http://schemas.microsoft.com/office/powerpoint/2010/main" val="24422365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BF2BEF4-B61F-4547-B6B7-6F33564259C2}" type="datetimeFigureOut">
              <a:rPr lang="en-US" smtClean="0"/>
              <a:t>2/26/2020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481D956-A3BE-441E-B7E9-CA15914C861C}" type="slidenum">
              <a:rPr lang="en-US" smtClean="0"/>
              <a:t>‹#›</a:t>
            </a:fld>
            <a:endParaRPr lang="en-US"/>
          </a:p>
        </p:txBody>
      </p:sp>
    </p:spTree>
    <p:extLst>
      <p:ext uri="{BB962C8B-B14F-4D97-AF65-F5344CB8AC3E}">
        <p14:creationId xmlns:p14="http://schemas.microsoft.com/office/powerpoint/2010/main" val="25675160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BF2BEF4-B61F-4547-B6B7-6F33564259C2}" type="datetimeFigureOut">
              <a:rPr lang="en-US" smtClean="0"/>
              <a:t>2/26/2020</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481D956-A3BE-441E-B7E9-CA15914C861C}" type="slidenum">
              <a:rPr lang="en-US" smtClean="0"/>
              <a:t>‹#›</a:t>
            </a:fld>
            <a:endParaRPr lang="en-US"/>
          </a:p>
        </p:txBody>
      </p:sp>
    </p:spTree>
    <p:extLst>
      <p:ext uri="{BB962C8B-B14F-4D97-AF65-F5344CB8AC3E}">
        <p14:creationId xmlns:p14="http://schemas.microsoft.com/office/powerpoint/2010/main" val="226887696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0.jp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1.jpg"/></Relationships>
</file>

<file path=ppt/slides/_rels/slide1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1AE7D724-4481-4855-AA60-22DC73A4B29B}"/>
              </a:ext>
            </a:extLst>
          </p:cNvPr>
          <p:cNvSpPr txBox="1"/>
          <p:nvPr/>
        </p:nvSpPr>
        <p:spPr>
          <a:xfrm>
            <a:off x="819723" y="4025403"/>
            <a:ext cx="7536872" cy="1015663"/>
          </a:xfrm>
          <a:prstGeom prst="rect">
            <a:avLst/>
          </a:prstGeom>
          <a:noFill/>
        </p:spPr>
        <p:txBody>
          <a:bodyPr wrap="square" rtlCol="0">
            <a:spAutoFit/>
          </a:bodyPr>
          <a:lstStyle/>
          <a:p>
            <a:pPr algn="ctr"/>
            <a:r>
              <a:rPr lang="en-US" sz="3000" b="1" u="sng" dirty="0"/>
              <a:t>2019-2020 Governor Citation &amp; Service Project </a:t>
            </a:r>
          </a:p>
          <a:p>
            <a:pPr algn="ctr"/>
            <a:r>
              <a:rPr lang="en-US" sz="3000" b="1" u="sng" dirty="0"/>
              <a:t>Submission</a:t>
            </a:r>
          </a:p>
        </p:txBody>
      </p:sp>
      <p:sp>
        <p:nvSpPr>
          <p:cNvPr id="7" name="TextBox 6">
            <a:extLst>
              <a:ext uri="{FF2B5EF4-FFF2-40B4-BE49-F238E27FC236}">
                <a16:creationId xmlns:a16="http://schemas.microsoft.com/office/drawing/2014/main" id="{5933624B-8861-4584-AC6C-BD3613694315}"/>
              </a:ext>
            </a:extLst>
          </p:cNvPr>
          <p:cNvSpPr txBox="1"/>
          <p:nvPr/>
        </p:nvSpPr>
        <p:spPr>
          <a:xfrm>
            <a:off x="2814244" y="166907"/>
            <a:ext cx="3547831" cy="923330"/>
          </a:xfrm>
          <a:prstGeom prst="rect">
            <a:avLst/>
          </a:prstGeom>
          <a:noFill/>
        </p:spPr>
        <p:txBody>
          <a:bodyPr wrap="none" rtlCol="0">
            <a:spAutoFit/>
          </a:bodyPr>
          <a:lstStyle/>
          <a:p>
            <a:pPr algn="ctr"/>
            <a:r>
              <a:rPr lang="en-US" sz="2700" b="1" dirty="0"/>
              <a:t>ROTARY DISTRICT 6900 </a:t>
            </a:r>
          </a:p>
          <a:p>
            <a:pPr algn="ctr"/>
            <a:r>
              <a:rPr lang="en-US" sz="2700" b="1" dirty="0"/>
              <a:t>DG JIM SQUIRE</a:t>
            </a:r>
          </a:p>
        </p:txBody>
      </p:sp>
      <p:pic>
        <p:nvPicPr>
          <p:cNvPr id="8" name="Picture 7">
            <a:extLst>
              <a:ext uri="{FF2B5EF4-FFF2-40B4-BE49-F238E27FC236}">
                <a16:creationId xmlns:a16="http://schemas.microsoft.com/office/drawing/2014/main" id="{7B48F3D7-C6F5-462B-A286-CB51A9996684}"/>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2187001" y="938030"/>
            <a:ext cx="4769998" cy="2824082"/>
          </a:xfrm>
          <a:prstGeom prst="rect">
            <a:avLst/>
          </a:prstGeom>
          <a:noFill/>
          <a:ln>
            <a:noFill/>
          </a:ln>
        </p:spPr>
      </p:pic>
    </p:spTree>
    <p:extLst>
      <p:ext uri="{BB962C8B-B14F-4D97-AF65-F5344CB8AC3E}">
        <p14:creationId xmlns:p14="http://schemas.microsoft.com/office/powerpoint/2010/main" val="28396664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FC5C7FF-B4E1-4531-B8A8-CB55743FDCAC}"/>
              </a:ext>
            </a:extLst>
          </p:cNvPr>
          <p:cNvSpPr>
            <a:spLocks noGrp="1"/>
          </p:cNvSpPr>
          <p:nvPr>
            <p:ph idx="1"/>
          </p:nvPr>
        </p:nvSpPr>
        <p:spPr>
          <a:xfrm>
            <a:off x="983145" y="1666761"/>
            <a:ext cx="7481981" cy="4415384"/>
          </a:xfrm>
        </p:spPr>
        <p:txBody>
          <a:bodyPr>
            <a:normAutofit/>
          </a:bodyPr>
          <a:lstStyle/>
          <a:p>
            <a:pPr marL="0" indent="0" algn="ctr">
              <a:buNone/>
            </a:pPr>
            <a:r>
              <a:rPr lang="en-US" sz="3100" b="1" u="sng" dirty="0"/>
              <a:t>Club Service Projects Submission on District Web site. </a:t>
            </a:r>
            <a:r>
              <a:rPr lang="en-US" sz="2300" b="1" u="sng" dirty="0"/>
              <a:t> </a:t>
            </a:r>
          </a:p>
          <a:p>
            <a:pPr>
              <a:buFontTx/>
              <a:buChar char="-"/>
            </a:pPr>
            <a:endParaRPr lang="en-US" b="1" u="sng" dirty="0"/>
          </a:p>
          <a:p>
            <a:endParaRPr lang="en-US" sz="1800" b="1" dirty="0"/>
          </a:p>
        </p:txBody>
      </p:sp>
      <p:grpSp>
        <p:nvGrpSpPr>
          <p:cNvPr id="2" name="Group 1">
            <a:extLst>
              <a:ext uri="{FF2B5EF4-FFF2-40B4-BE49-F238E27FC236}">
                <a16:creationId xmlns:a16="http://schemas.microsoft.com/office/drawing/2014/main" id="{2A59FB43-F6AC-4E22-A0BC-584A1B866845}"/>
              </a:ext>
            </a:extLst>
          </p:cNvPr>
          <p:cNvGrpSpPr/>
          <p:nvPr/>
        </p:nvGrpSpPr>
        <p:grpSpPr>
          <a:xfrm>
            <a:off x="1911927" y="207816"/>
            <a:ext cx="5874853" cy="1676402"/>
            <a:chOff x="2286001" y="304798"/>
            <a:chExt cx="5126182" cy="1209561"/>
          </a:xfrm>
        </p:grpSpPr>
        <p:pic>
          <p:nvPicPr>
            <p:cNvPr id="5" name="Picture 4">
              <a:extLst>
                <a:ext uri="{FF2B5EF4-FFF2-40B4-BE49-F238E27FC236}">
                  <a16:creationId xmlns:a16="http://schemas.microsoft.com/office/drawing/2014/main" id="{88A328FD-E1D2-4E7C-9E2A-FE49647DD62D}"/>
                </a:ext>
              </a:extLst>
            </p:cNvPr>
            <p:cNvPicPr>
              <a:picLocks noChangeAspect="1"/>
            </p:cNvPicPr>
            <p:nvPr/>
          </p:nvPicPr>
          <p:blipFill>
            <a:blip r:embed="rId3"/>
            <a:stretch>
              <a:fillRect/>
            </a:stretch>
          </p:blipFill>
          <p:spPr>
            <a:xfrm>
              <a:off x="3579563" y="326398"/>
              <a:ext cx="1740215" cy="1187961"/>
            </a:xfrm>
            <a:prstGeom prst="rect">
              <a:avLst/>
            </a:prstGeom>
          </p:spPr>
        </p:pic>
        <p:sp>
          <p:nvSpPr>
            <p:cNvPr id="8" name="Rectangle 7">
              <a:extLst>
                <a:ext uri="{FF2B5EF4-FFF2-40B4-BE49-F238E27FC236}">
                  <a16:creationId xmlns:a16="http://schemas.microsoft.com/office/drawing/2014/main" id="{123A5282-20A1-4E03-89F2-7C91AF2BDBE1}"/>
                </a:ext>
              </a:extLst>
            </p:cNvPr>
            <p:cNvSpPr/>
            <p:nvPr/>
          </p:nvSpPr>
          <p:spPr>
            <a:xfrm>
              <a:off x="2286001" y="304798"/>
              <a:ext cx="5126182" cy="415498"/>
            </a:xfrm>
            <a:prstGeom prst="rect">
              <a:avLst/>
            </a:prstGeom>
          </p:spPr>
          <p:txBody>
            <a:bodyPr wrap="square">
              <a:spAutoFit/>
            </a:bodyPr>
            <a:lstStyle/>
            <a:p>
              <a:r>
                <a:rPr lang="en-US" sz="2100" b="1" dirty="0"/>
                <a:t>     2019-2020 Rotary International Awards</a:t>
              </a:r>
            </a:p>
          </p:txBody>
        </p:sp>
      </p:grpSp>
      <p:pic>
        <p:nvPicPr>
          <p:cNvPr id="7" name="Picture 6">
            <a:extLst>
              <a:ext uri="{FF2B5EF4-FFF2-40B4-BE49-F238E27FC236}">
                <a16:creationId xmlns:a16="http://schemas.microsoft.com/office/drawing/2014/main" id="{9F3381DD-05BB-4963-8019-10FBF9879AE9}"/>
              </a:ext>
            </a:extLst>
          </p:cNvPr>
          <p:cNvPicPr>
            <a:picLocks noChangeAspect="1"/>
          </p:cNvPicPr>
          <p:nvPr/>
        </p:nvPicPr>
        <p:blipFill>
          <a:blip r:embed="rId4"/>
          <a:stretch>
            <a:fillRect/>
          </a:stretch>
        </p:blipFill>
        <p:spPr>
          <a:xfrm>
            <a:off x="983145" y="2553851"/>
            <a:ext cx="7303641" cy="4304149"/>
          </a:xfrm>
          <a:prstGeom prst="rect">
            <a:avLst/>
          </a:prstGeom>
        </p:spPr>
      </p:pic>
      <p:sp>
        <p:nvSpPr>
          <p:cNvPr id="9" name="Rectangle 8">
            <a:extLst>
              <a:ext uri="{FF2B5EF4-FFF2-40B4-BE49-F238E27FC236}">
                <a16:creationId xmlns:a16="http://schemas.microsoft.com/office/drawing/2014/main" id="{D7C396F8-E7E0-491D-82C7-BF453FBC892B}"/>
              </a:ext>
            </a:extLst>
          </p:cNvPr>
          <p:cNvSpPr/>
          <p:nvPr/>
        </p:nvSpPr>
        <p:spPr>
          <a:xfrm>
            <a:off x="1496291" y="4668983"/>
            <a:ext cx="3394364" cy="29094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258335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FC5C7FF-B4E1-4531-B8A8-CB55743FDCAC}"/>
              </a:ext>
            </a:extLst>
          </p:cNvPr>
          <p:cNvSpPr>
            <a:spLocks noGrp="1"/>
          </p:cNvSpPr>
          <p:nvPr>
            <p:ph idx="1"/>
          </p:nvPr>
        </p:nvSpPr>
        <p:spPr>
          <a:xfrm>
            <a:off x="983145" y="1666761"/>
            <a:ext cx="7481981" cy="4415384"/>
          </a:xfrm>
        </p:spPr>
        <p:txBody>
          <a:bodyPr>
            <a:normAutofit/>
          </a:bodyPr>
          <a:lstStyle/>
          <a:p>
            <a:pPr marL="0" indent="0" algn="ctr">
              <a:buNone/>
            </a:pPr>
            <a:r>
              <a:rPr lang="en-US" sz="3100" b="1" u="sng" dirty="0"/>
              <a:t>Club Service Projects Submission on District Web site. </a:t>
            </a:r>
            <a:r>
              <a:rPr lang="en-US" sz="2300" b="1" u="sng" dirty="0"/>
              <a:t> </a:t>
            </a:r>
          </a:p>
          <a:p>
            <a:pPr>
              <a:buFontTx/>
              <a:buChar char="-"/>
            </a:pPr>
            <a:endParaRPr lang="en-US" b="1" u="sng" dirty="0"/>
          </a:p>
          <a:p>
            <a:endParaRPr lang="en-US" sz="1800" b="1" dirty="0"/>
          </a:p>
        </p:txBody>
      </p:sp>
      <p:grpSp>
        <p:nvGrpSpPr>
          <p:cNvPr id="2" name="Group 1">
            <a:extLst>
              <a:ext uri="{FF2B5EF4-FFF2-40B4-BE49-F238E27FC236}">
                <a16:creationId xmlns:a16="http://schemas.microsoft.com/office/drawing/2014/main" id="{2A59FB43-F6AC-4E22-A0BC-584A1B866845}"/>
              </a:ext>
            </a:extLst>
          </p:cNvPr>
          <p:cNvGrpSpPr/>
          <p:nvPr/>
        </p:nvGrpSpPr>
        <p:grpSpPr>
          <a:xfrm>
            <a:off x="1911927" y="207816"/>
            <a:ext cx="5874853" cy="1676402"/>
            <a:chOff x="2286001" y="304798"/>
            <a:chExt cx="5126182" cy="1209561"/>
          </a:xfrm>
        </p:grpSpPr>
        <p:pic>
          <p:nvPicPr>
            <p:cNvPr id="5" name="Picture 4">
              <a:extLst>
                <a:ext uri="{FF2B5EF4-FFF2-40B4-BE49-F238E27FC236}">
                  <a16:creationId xmlns:a16="http://schemas.microsoft.com/office/drawing/2014/main" id="{88A328FD-E1D2-4E7C-9E2A-FE49647DD62D}"/>
                </a:ext>
              </a:extLst>
            </p:cNvPr>
            <p:cNvPicPr>
              <a:picLocks noChangeAspect="1"/>
            </p:cNvPicPr>
            <p:nvPr/>
          </p:nvPicPr>
          <p:blipFill>
            <a:blip r:embed="rId3"/>
            <a:stretch>
              <a:fillRect/>
            </a:stretch>
          </p:blipFill>
          <p:spPr>
            <a:xfrm>
              <a:off x="3579563" y="326398"/>
              <a:ext cx="1740215" cy="1187961"/>
            </a:xfrm>
            <a:prstGeom prst="rect">
              <a:avLst/>
            </a:prstGeom>
          </p:spPr>
        </p:pic>
        <p:sp>
          <p:nvSpPr>
            <p:cNvPr id="8" name="Rectangle 7">
              <a:extLst>
                <a:ext uri="{FF2B5EF4-FFF2-40B4-BE49-F238E27FC236}">
                  <a16:creationId xmlns:a16="http://schemas.microsoft.com/office/drawing/2014/main" id="{123A5282-20A1-4E03-89F2-7C91AF2BDBE1}"/>
                </a:ext>
              </a:extLst>
            </p:cNvPr>
            <p:cNvSpPr/>
            <p:nvPr/>
          </p:nvSpPr>
          <p:spPr>
            <a:xfrm>
              <a:off x="2286001" y="304798"/>
              <a:ext cx="5126182" cy="415498"/>
            </a:xfrm>
            <a:prstGeom prst="rect">
              <a:avLst/>
            </a:prstGeom>
          </p:spPr>
          <p:txBody>
            <a:bodyPr wrap="square">
              <a:spAutoFit/>
            </a:bodyPr>
            <a:lstStyle/>
            <a:p>
              <a:r>
                <a:rPr lang="en-US" sz="2100" b="1" dirty="0"/>
                <a:t>     2019-2020 Rotary International Awards</a:t>
              </a:r>
            </a:p>
          </p:txBody>
        </p:sp>
      </p:grpSp>
      <p:pic>
        <p:nvPicPr>
          <p:cNvPr id="6" name="Picture 5" descr="A screenshot of a social media post&#10;&#10;Description automatically generated">
            <a:extLst>
              <a:ext uri="{FF2B5EF4-FFF2-40B4-BE49-F238E27FC236}">
                <a16:creationId xmlns:a16="http://schemas.microsoft.com/office/drawing/2014/main" id="{312B45CB-C310-4EC2-A676-CD4D114DB70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2795009"/>
            <a:ext cx="9144000" cy="3507581"/>
          </a:xfrm>
          <a:prstGeom prst="rect">
            <a:avLst/>
          </a:prstGeom>
        </p:spPr>
      </p:pic>
    </p:spTree>
    <p:extLst>
      <p:ext uri="{BB962C8B-B14F-4D97-AF65-F5344CB8AC3E}">
        <p14:creationId xmlns:p14="http://schemas.microsoft.com/office/powerpoint/2010/main" val="3704392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FC5C7FF-B4E1-4531-B8A8-CB55743FDCAC}"/>
              </a:ext>
            </a:extLst>
          </p:cNvPr>
          <p:cNvSpPr>
            <a:spLocks noGrp="1"/>
          </p:cNvSpPr>
          <p:nvPr>
            <p:ph idx="1"/>
          </p:nvPr>
        </p:nvSpPr>
        <p:spPr>
          <a:xfrm>
            <a:off x="983145" y="1527500"/>
            <a:ext cx="7481981" cy="4415384"/>
          </a:xfrm>
        </p:spPr>
        <p:txBody>
          <a:bodyPr>
            <a:normAutofit/>
          </a:bodyPr>
          <a:lstStyle/>
          <a:p>
            <a:pPr marL="0" indent="0" algn="ctr">
              <a:buNone/>
            </a:pPr>
            <a:r>
              <a:rPr lang="en-US" sz="3100" b="1" u="sng" dirty="0"/>
              <a:t>Club Service Projects Submission on District Web site. </a:t>
            </a:r>
            <a:r>
              <a:rPr lang="en-US" sz="2300" b="1" u="sng" dirty="0"/>
              <a:t> </a:t>
            </a:r>
          </a:p>
          <a:p>
            <a:pPr>
              <a:buFontTx/>
              <a:buChar char="-"/>
            </a:pPr>
            <a:endParaRPr lang="en-US" b="1" u="sng" dirty="0"/>
          </a:p>
          <a:p>
            <a:endParaRPr lang="en-US" sz="1800" b="1" dirty="0"/>
          </a:p>
        </p:txBody>
      </p:sp>
      <p:grpSp>
        <p:nvGrpSpPr>
          <p:cNvPr id="2" name="Group 1">
            <a:extLst>
              <a:ext uri="{FF2B5EF4-FFF2-40B4-BE49-F238E27FC236}">
                <a16:creationId xmlns:a16="http://schemas.microsoft.com/office/drawing/2014/main" id="{2A59FB43-F6AC-4E22-A0BC-584A1B866845}"/>
              </a:ext>
            </a:extLst>
          </p:cNvPr>
          <p:cNvGrpSpPr/>
          <p:nvPr/>
        </p:nvGrpSpPr>
        <p:grpSpPr>
          <a:xfrm>
            <a:off x="1911927" y="207816"/>
            <a:ext cx="5874853" cy="1676402"/>
            <a:chOff x="2286001" y="304798"/>
            <a:chExt cx="5126182" cy="1209561"/>
          </a:xfrm>
        </p:grpSpPr>
        <p:pic>
          <p:nvPicPr>
            <p:cNvPr id="5" name="Picture 4">
              <a:extLst>
                <a:ext uri="{FF2B5EF4-FFF2-40B4-BE49-F238E27FC236}">
                  <a16:creationId xmlns:a16="http://schemas.microsoft.com/office/drawing/2014/main" id="{88A328FD-E1D2-4E7C-9E2A-FE49647DD62D}"/>
                </a:ext>
              </a:extLst>
            </p:cNvPr>
            <p:cNvPicPr>
              <a:picLocks noChangeAspect="1"/>
            </p:cNvPicPr>
            <p:nvPr/>
          </p:nvPicPr>
          <p:blipFill>
            <a:blip r:embed="rId3"/>
            <a:stretch>
              <a:fillRect/>
            </a:stretch>
          </p:blipFill>
          <p:spPr>
            <a:xfrm>
              <a:off x="3579563" y="326398"/>
              <a:ext cx="1740215" cy="1187961"/>
            </a:xfrm>
            <a:prstGeom prst="rect">
              <a:avLst/>
            </a:prstGeom>
          </p:spPr>
        </p:pic>
        <p:sp>
          <p:nvSpPr>
            <p:cNvPr id="8" name="Rectangle 7">
              <a:extLst>
                <a:ext uri="{FF2B5EF4-FFF2-40B4-BE49-F238E27FC236}">
                  <a16:creationId xmlns:a16="http://schemas.microsoft.com/office/drawing/2014/main" id="{123A5282-20A1-4E03-89F2-7C91AF2BDBE1}"/>
                </a:ext>
              </a:extLst>
            </p:cNvPr>
            <p:cNvSpPr/>
            <p:nvPr/>
          </p:nvSpPr>
          <p:spPr>
            <a:xfrm>
              <a:off x="2286001" y="304798"/>
              <a:ext cx="5126182" cy="415498"/>
            </a:xfrm>
            <a:prstGeom prst="rect">
              <a:avLst/>
            </a:prstGeom>
          </p:spPr>
          <p:txBody>
            <a:bodyPr wrap="square">
              <a:spAutoFit/>
            </a:bodyPr>
            <a:lstStyle/>
            <a:p>
              <a:r>
                <a:rPr lang="en-US" sz="2100" b="1" dirty="0"/>
                <a:t>     2019-2020 Rotary International Awards</a:t>
              </a:r>
            </a:p>
          </p:txBody>
        </p:sp>
      </p:grpSp>
      <p:pic>
        <p:nvPicPr>
          <p:cNvPr id="6" name="Picture 5" descr="A screenshot of a social media post&#10;&#10;Description automatically generated">
            <a:extLst>
              <a:ext uri="{FF2B5EF4-FFF2-40B4-BE49-F238E27FC236}">
                <a16:creationId xmlns:a16="http://schemas.microsoft.com/office/drawing/2014/main" id="{E67FDBB5-3E7B-4413-8FC6-608D0F14C8A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07126" y="2445905"/>
            <a:ext cx="6414655" cy="4240800"/>
          </a:xfrm>
          <a:prstGeom prst="rect">
            <a:avLst/>
          </a:prstGeom>
        </p:spPr>
      </p:pic>
    </p:spTree>
    <p:extLst>
      <p:ext uri="{BB962C8B-B14F-4D97-AF65-F5344CB8AC3E}">
        <p14:creationId xmlns:p14="http://schemas.microsoft.com/office/powerpoint/2010/main" val="35562948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screenshot of a social media post&#10;&#10;Description automatically generated">
            <a:extLst>
              <a:ext uri="{FF2B5EF4-FFF2-40B4-BE49-F238E27FC236}">
                <a16:creationId xmlns:a16="http://schemas.microsoft.com/office/drawing/2014/main" id="{6D6D6C83-A0C2-4100-B0F0-3A3858479C0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847961"/>
            <a:ext cx="9144000" cy="5010039"/>
          </a:xfrm>
          <a:prstGeom prst="rect">
            <a:avLst/>
          </a:prstGeom>
        </p:spPr>
      </p:pic>
      <p:sp>
        <p:nvSpPr>
          <p:cNvPr id="3" name="Content Placeholder 2">
            <a:extLst>
              <a:ext uri="{FF2B5EF4-FFF2-40B4-BE49-F238E27FC236}">
                <a16:creationId xmlns:a16="http://schemas.microsoft.com/office/drawing/2014/main" id="{CFC5C7FF-B4E1-4531-B8A8-CB55743FDCAC}"/>
              </a:ext>
            </a:extLst>
          </p:cNvPr>
          <p:cNvSpPr>
            <a:spLocks noGrp="1"/>
          </p:cNvSpPr>
          <p:nvPr>
            <p:ph idx="1"/>
          </p:nvPr>
        </p:nvSpPr>
        <p:spPr>
          <a:xfrm>
            <a:off x="983145" y="1389670"/>
            <a:ext cx="7481981" cy="4415384"/>
          </a:xfrm>
        </p:spPr>
        <p:txBody>
          <a:bodyPr>
            <a:normAutofit/>
          </a:bodyPr>
          <a:lstStyle/>
          <a:p>
            <a:pPr marL="0" indent="0" algn="ctr">
              <a:buNone/>
            </a:pPr>
            <a:r>
              <a:rPr lang="en-US" sz="3100" b="1" u="sng" dirty="0"/>
              <a:t>Club Service Projects Submission on District Web site. </a:t>
            </a:r>
            <a:r>
              <a:rPr lang="en-US" sz="2300" b="1" u="sng" dirty="0"/>
              <a:t> </a:t>
            </a:r>
          </a:p>
          <a:p>
            <a:pPr>
              <a:buFontTx/>
              <a:buChar char="-"/>
            </a:pPr>
            <a:endParaRPr lang="en-US" b="1" u="sng" dirty="0"/>
          </a:p>
          <a:p>
            <a:endParaRPr lang="en-US" sz="1800" b="1" dirty="0"/>
          </a:p>
        </p:txBody>
      </p:sp>
      <p:grpSp>
        <p:nvGrpSpPr>
          <p:cNvPr id="2" name="Group 1">
            <a:extLst>
              <a:ext uri="{FF2B5EF4-FFF2-40B4-BE49-F238E27FC236}">
                <a16:creationId xmlns:a16="http://schemas.microsoft.com/office/drawing/2014/main" id="{2A59FB43-F6AC-4E22-A0BC-584A1B866845}"/>
              </a:ext>
            </a:extLst>
          </p:cNvPr>
          <p:cNvGrpSpPr/>
          <p:nvPr/>
        </p:nvGrpSpPr>
        <p:grpSpPr>
          <a:xfrm>
            <a:off x="1911927" y="70811"/>
            <a:ext cx="5874853" cy="1676402"/>
            <a:chOff x="2286001" y="304798"/>
            <a:chExt cx="5126182" cy="1209561"/>
          </a:xfrm>
        </p:grpSpPr>
        <p:pic>
          <p:nvPicPr>
            <p:cNvPr id="5" name="Picture 4">
              <a:extLst>
                <a:ext uri="{FF2B5EF4-FFF2-40B4-BE49-F238E27FC236}">
                  <a16:creationId xmlns:a16="http://schemas.microsoft.com/office/drawing/2014/main" id="{88A328FD-E1D2-4E7C-9E2A-FE49647DD62D}"/>
                </a:ext>
              </a:extLst>
            </p:cNvPr>
            <p:cNvPicPr>
              <a:picLocks noChangeAspect="1"/>
            </p:cNvPicPr>
            <p:nvPr/>
          </p:nvPicPr>
          <p:blipFill>
            <a:blip r:embed="rId4"/>
            <a:stretch>
              <a:fillRect/>
            </a:stretch>
          </p:blipFill>
          <p:spPr>
            <a:xfrm>
              <a:off x="3579563" y="326398"/>
              <a:ext cx="1740215" cy="1187961"/>
            </a:xfrm>
            <a:prstGeom prst="rect">
              <a:avLst/>
            </a:prstGeom>
          </p:spPr>
        </p:pic>
        <p:sp>
          <p:nvSpPr>
            <p:cNvPr id="8" name="Rectangle 7">
              <a:extLst>
                <a:ext uri="{FF2B5EF4-FFF2-40B4-BE49-F238E27FC236}">
                  <a16:creationId xmlns:a16="http://schemas.microsoft.com/office/drawing/2014/main" id="{123A5282-20A1-4E03-89F2-7C91AF2BDBE1}"/>
                </a:ext>
              </a:extLst>
            </p:cNvPr>
            <p:cNvSpPr/>
            <p:nvPr/>
          </p:nvSpPr>
          <p:spPr>
            <a:xfrm>
              <a:off x="2286001" y="304798"/>
              <a:ext cx="5126182" cy="415498"/>
            </a:xfrm>
            <a:prstGeom prst="rect">
              <a:avLst/>
            </a:prstGeom>
          </p:spPr>
          <p:txBody>
            <a:bodyPr wrap="square">
              <a:spAutoFit/>
            </a:bodyPr>
            <a:lstStyle/>
            <a:p>
              <a:r>
                <a:rPr lang="en-US" sz="2100" b="1" dirty="0"/>
                <a:t>     2019-2020 Rotary International Awards</a:t>
              </a:r>
            </a:p>
          </p:txBody>
        </p:sp>
      </p:grpSp>
    </p:spTree>
    <p:extLst>
      <p:ext uri="{BB962C8B-B14F-4D97-AF65-F5344CB8AC3E}">
        <p14:creationId xmlns:p14="http://schemas.microsoft.com/office/powerpoint/2010/main" val="7069947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FC5C7FF-B4E1-4531-B8A8-CB55743FDCAC}"/>
              </a:ext>
            </a:extLst>
          </p:cNvPr>
          <p:cNvSpPr>
            <a:spLocks noGrp="1"/>
          </p:cNvSpPr>
          <p:nvPr>
            <p:ph idx="1"/>
          </p:nvPr>
        </p:nvSpPr>
        <p:spPr>
          <a:xfrm>
            <a:off x="983146" y="1666761"/>
            <a:ext cx="7177708" cy="4415384"/>
          </a:xfrm>
        </p:spPr>
        <p:txBody>
          <a:bodyPr>
            <a:normAutofit fontScale="70000" lnSpcReduction="20000"/>
          </a:bodyPr>
          <a:lstStyle/>
          <a:p>
            <a:pPr marL="0" indent="0">
              <a:buNone/>
            </a:pPr>
            <a:r>
              <a:rPr lang="en-US" b="1" u="sng" dirty="0"/>
              <a:t>Governor’s Citation Updates and Changes on District Web site.  </a:t>
            </a:r>
          </a:p>
          <a:p>
            <a:pPr marL="0" indent="0">
              <a:buNone/>
            </a:pPr>
            <a:endParaRPr lang="en-US" dirty="0"/>
          </a:p>
          <a:p>
            <a:r>
              <a:rPr lang="en-US" dirty="0"/>
              <a:t>The District Governor’s Citation is a list of criteria in the areas of Service, Membership, Foundation and Leadership Development. </a:t>
            </a:r>
          </a:p>
          <a:p>
            <a:pPr marL="0" indent="0">
              <a:buNone/>
            </a:pPr>
            <a:endParaRPr lang="en-US" dirty="0"/>
          </a:p>
          <a:p>
            <a:r>
              <a:rPr lang="en-US" dirty="0"/>
              <a:t> In each section, there are mandatory and other tasks to accomplish with points awarded for each.  </a:t>
            </a:r>
          </a:p>
          <a:p>
            <a:pPr marL="0" indent="0">
              <a:buNone/>
            </a:pPr>
            <a:endParaRPr lang="en-US" dirty="0"/>
          </a:p>
          <a:p>
            <a:r>
              <a:rPr lang="en-US" dirty="0"/>
              <a:t>The program is designed so that the club enters the appropriate information and the program automatically compiles a total score which is visible at the bottom left of the page.  </a:t>
            </a:r>
          </a:p>
          <a:p>
            <a:pPr marL="0" indent="0">
              <a:buNone/>
            </a:pPr>
            <a:endParaRPr lang="en-US" dirty="0"/>
          </a:p>
          <a:p>
            <a:r>
              <a:rPr lang="en-US" dirty="0"/>
              <a:t>This total changes with each entry or when each entry is modified. Each Club should be able to update their respective Club’s Governor’s Citation from May 1, 2019 until March 6, 2020.</a:t>
            </a:r>
          </a:p>
          <a:p>
            <a:pPr marL="0" indent="0">
              <a:buNone/>
            </a:pPr>
            <a:endParaRPr lang="en-US" sz="1800" b="1" dirty="0"/>
          </a:p>
        </p:txBody>
      </p:sp>
      <p:grpSp>
        <p:nvGrpSpPr>
          <p:cNvPr id="2" name="Group 1">
            <a:extLst>
              <a:ext uri="{FF2B5EF4-FFF2-40B4-BE49-F238E27FC236}">
                <a16:creationId xmlns:a16="http://schemas.microsoft.com/office/drawing/2014/main" id="{2A59FB43-F6AC-4E22-A0BC-584A1B866845}"/>
              </a:ext>
            </a:extLst>
          </p:cNvPr>
          <p:cNvGrpSpPr/>
          <p:nvPr/>
        </p:nvGrpSpPr>
        <p:grpSpPr>
          <a:xfrm>
            <a:off x="1911927" y="207816"/>
            <a:ext cx="5874853" cy="1676402"/>
            <a:chOff x="2286001" y="304798"/>
            <a:chExt cx="5126182" cy="1209561"/>
          </a:xfrm>
        </p:grpSpPr>
        <p:pic>
          <p:nvPicPr>
            <p:cNvPr id="5" name="Picture 4">
              <a:extLst>
                <a:ext uri="{FF2B5EF4-FFF2-40B4-BE49-F238E27FC236}">
                  <a16:creationId xmlns:a16="http://schemas.microsoft.com/office/drawing/2014/main" id="{88A328FD-E1D2-4E7C-9E2A-FE49647DD62D}"/>
                </a:ext>
              </a:extLst>
            </p:cNvPr>
            <p:cNvPicPr>
              <a:picLocks noChangeAspect="1"/>
            </p:cNvPicPr>
            <p:nvPr/>
          </p:nvPicPr>
          <p:blipFill>
            <a:blip r:embed="rId3"/>
            <a:stretch>
              <a:fillRect/>
            </a:stretch>
          </p:blipFill>
          <p:spPr>
            <a:xfrm>
              <a:off x="3579563" y="326398"/>
              <a:ext cx="1740215" cy="1187961"/>
            </a:xfrm>
            <a:prstGeom prst="rect">
              <a:avLst/>
            </a:prstGeom>
          </p:spPr>
        </p:pic>
        <p:sp>
          <p:nvSpPr>
            <p:cNvPr id="8" name="Rectangle 7">
              <a:extLst>
                <a:ext uri="{FF2B5EF4-FFF2-40B4-BE49-F238E27FC236}">
                  <a16:creationId xmlns:a16="http://schemas.microsoft.com/office/drawing/2014/main" id="{123A5282-20A1-4E03-89F2-7C91AF2BDBE1}"/>
                </a:ext>
              </a:extLst>
            </p:cNvPr>
            <p:cNvSpPr/>
            <p:nvPr/>
          </p:nvSpPr>
          <p:spPr>
            <a:xfrm>
              <a:off x="2286001" y="304798"/>
              <a:ext cx="5126182" cy="415498"/>
            </a:xfrm>
            <a:prstGeom prst="rect">
              <a:avLst/>
            </a:prstGeom>
          </p:spPr>
          <p:txBody>
            <a:bodyPr wrap="square">
              <a:spAutoFit/>
            </a:bodyPr>
            <a:lstStyle/>
            <a:p>
              <a:r>
                <a:rPr lang="en-US" sz="2100" b="1" dirty="0"/>
                <a:t>     2019-2020 Rotary International Awards</a:t>
              </a:r>
            </a:p>
          </p:txBody>
        </p:sp>
      </p:grpSp>
    </p:spTree>
    <p:extLst>
      <p:ext uri="{BB962C8B-B14F-4D97-AF65-F5344CB8AC3E}">
        <p14:creationId xmlns:p14="http://schemas.microsoft.com/office/powerpoint/2010/main" val="12575524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EDAF8A46-9D15-4213-AE93-3A02500683AA}"/>
              </a:ext>
            </a:extLst>
          </p:cNvPr>
          <p:cNvGrpSpPr/>
          <p:nvPr/>
        </p:nvGrpSpPr>
        <p:grpSpPr>
          <a:xfrm>
            <a:off x="2286001" y="304798"/>
            <a:ext cx="5126182" cy="1209561"/>
            <a:chOff x="2286001" y="304798"/>
            <a:chExt cx="5126182" cy="1209561"/>
          </a:xfrm>
        </p:grpSpPr>
        <p:pic>
          <p:nvPicPr>
            <p:cNvPr id="5" name="Picture 4">
              <a:extLst>
                <a:ext uri="{FF2B5EF4-FFF2-40B4-BE49-F238E27FC236}">
                  <a16:creationId xmlns:a16="http://schemas.microsoft.com/office/drawing/2014/main" id="{2495D43A-33FD-4DFB-B211-C9F00AF60DD6}"/>
                </a:ext>
              </a:extLst>
            </p:cNvPr>
            <p:cNvPicPr>
              <a:picLocks noChangeAspect="1"/>
            </p:cNvPicPr>
            <p:nvPr/>
          </p:nvPicPr>
          <p:blipFill>
            <a:blip r:embed="rId2"/>
            <a:stretch>
              <a:fillRect/>
            </a:stretch>
          </p:blipFill>
          <p:spPr>
            <a:xfrm>
              <a:off x="3579563" y="326398"/>
              <a:ext cx="1740215" cy="1187961"/>
            </a:xfrm>
            <a:prstGeom prst="rect">
              <a:avLst/>
            </a:prstGeom>
          </p:spPr>
        </p:pic>
        <p:sp>
          <p:nvSpPr>
            <p:cNvPr id="6" name="Rectangle 5">
              <a:extLst>
                <a:ext uri="{FF2B5EF4-FFF2-40B4-BE49-F238E27FC236}">
                  <a16:creationId xmlns:a16="http://schemas.microsoft.com/office/drawing/2014/main" id="{477B48A9-F8ED-4DCA-A399-20ADBA70ED9F}"/>
                </a:ext>
              </a:extLst>
            </p:cNvPr>
            <p:cNvSpPr/>
            <p:nvPr/>
          </p:nvSpPr>
          <p:spPr>
            <a:xfrm>
              <a:off x="2286001" y="304798"/>
              <a:ext cx="5126182" cy="415498"/>
            </a:xfrm>
            <a:prstGeom prst="rect">
              <a:avLst/>
            </a:prstGeom>
          </p:spPr>
          <p:txBody>
            <a:bodyPr wrap="square">
              <a:spAutoFit/>
            </a:bodyPr>
            <a:lstStyle/>
            <a:p>
              <a:r>
                <a:rPr lang="en-US" sz="2100" b="1" dirty="0"/>
                <a:t>     2019-2020 Rotary International Awards</a:t>
              </a:r>
            </a:p>
          </p:txBody>
        </p:sp>
      </p:grpSp>
      <p:sp>
        <p:nvSpPr>
          <p:cNvPr id="7" name="Rectangle 6">
            <a:extLst>
              <a:ext uri="{FF2B5EF4-FFF2-40B4-BE49-F238E27FC236}">
                <a16:creationId xmlns:a16="http://schemas.microsoft.com/office/drawing/2014/main" id="{8BD11669-F05C-4922-A26F-ECD82438829D}"/>
              </a:ext>
            </a:extLst>
          </p:cNvPr>
          <p:cNvSpPr/>
          <p:nvPr/>
        </p:nvSpPr>
        <p:spPr>
          <a:xfrm>
            <a:off x="1094508" y="1535959"/>
            <a:ext cx="7245928" cy="923330"/>
          </a:xfrm>
          <a:prstGeom prst="rect">
            <a:avLst/>
          </a:prstGeom>
        </p:spPr>
        <p:txBody>
          <a:bodyPr wrap="square">
            <a:spAutoFit/>
          </a:bodyPr>
          <a:lstStyle/>
          <a:p>
            <a:r>
              <a:rPr lang="en-US" dirty="0"/>
              <a:t>After the Rotarian has logged into the District website (rotary6900.org), the District Governor’s Citation is found under </a:t>
            </a:r>
            <a:r>
              <a:rPr lang="en-US" b="1" u="sng" dirty="0"/>
              <a:t>“About Rotary” </a:t>
            </a:r>
            <a:r>
              <a:rPr lang="en-US" dirty="0"/>
              <a:t>then under “District” then under the “2019-2020 Awards” header. </a:t>
            </a:r>
          </a:p>
        </p:txBody>
      </p:sp>
      <p:pic>
        <p:nvPicPr>
          <p:cNvPr id="9" name="Picture 8" descr="A screenshot of a social media post&#10;&#10;Description automatically generated">
            <a:extLst>
              <a:ext uri="{FF2B5EF4-FFF2-40B4-BE49-F238E27FC236}">
                <a16:creationId xmlns:a16="http://schemas.microsoft.com/office/drawing/2014/main" id="{9BCD0E56-D9BF-4372-9B92-AD1C8275B7D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4078" y="2459289"/>
            <a:ext cx="7031183" cy="4147299"/>
          </a:xfrm>
          <a:prstGeom prst="rect">
            <a:avLst/>
          </a:prstGeom>
        </p:spPr>
      </p:pic>
      <p:pic>
        <p:nvPicPr>
          <p:cNvPr id="8" name="Picture 7" descr="A screenshot of a social media post&#10;&#10;Description automatically generated">
            <a:extLst>
              <a:ext uri="{FF2B5EF4-FFF2-40B4-BE49-F238E27FC236}">
                <a16:creationId xmlns:a16="http://schemas.microsoft.com/office/drawing/2014/main" id="{B26A87A1-3838-4802-B06A-B8D1DC2707E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4078" y="2459289"/>
            <a:ext cx="7058866" cy="4147299"/>
          </a:xfrm>
          <a:prstGeom prst="rect">
            <a:avLst/>
          </a:prstGeom>
          <a:solidFill>
            <a:schemeClr val="bg1"/>
          </a:solidFill>
        </p:spPr>
      </p:pic>
      <p:sp>
        <p:nvSpPr>
          <p:cNvPr id="10" name="Rectangle 9">
            <a:extLst>
              <a:ext uri="{FF2B5EF4-FFF2-40B4-BE49-F238E27FC236}">
                <a16:creationId xmlns:a16="http://schemas.microsoft.com/office/drawing/2014/main" id="{31823CE0-91DB-4284-8619-6ACCA758E731}"/>
              </a:ext>
            </a:extLst>
          </p:cNvPr>
          <p:cNvSpPr/>
          <p:nvPr/>
        </p:nvSpPr>
        <p:spPr>
          <a:xfrm>
            <a:off x="4572000" y="4313816"/>
            <a:ext cx="3055172" cy="203319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496015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EDAF8A46-9D15-4213-AE93-3A02500683AA}"/>
              </a:ext>
            </a:extLst>
          </p:cNvPr>
          <p:cNvGrpSpPr/>
          <p:nvPr/>
        </p:nvGrpSpPr>
        <p:grpSpPr>
          <a:xfrm>
            <a:off x="2286001" y="304798"/>
            <a:ext cx="5126182" cy="1209561"/>
            <a:chOff x="2286001" y="304798"/>
            <a:chExt cx="5126182" cy="1209561"/>
          </a:xfrm>
        </p:grpSpPr>
        <p:pic>
          <p:nvPicPr>
            <p:cNvPr id="5" name="Picture 4">
              <a:extLst>
                <a:ext uri="{FF2B5EF4-FFF2-40B4-BE49-F238E27FC236}">
                  <a16:creationId xmlns:a16="http://schemas.microsoft.com/office/drawing/2014/main" id="{2495D43A-33FD-4DFB-B211-C9F00AF60DD6}"/>
                </a:ext>
              </a:extLst>
            </p:cNvPr>
            <p:cNvPicPr>
              <a:picLocks noChangeAspect="1"/>
            </p:cNvPicPr>
            <p:nvPr/>
          </p:nvPicPr>
          <p:blipFill>
            <a:blip r:embed="rId2"/>
            <a:stretch>
              <a:fillRect/>
            </a:stretch>
          </p:blipFill>
          <p:spPr>
            <a:xfrm>
              <a:off x="3579563" y="326398"/>
              <a:ext cx="1740215" cy="1187961"/>
            </a:xfrm>
            <a:prstGeom prst="rect">
              <a:avLst/>
            </a:prstGeom>
          </p:spPr>
        </p:pic>
        <p:sp>
          <p:nvSpPr>
            <p:cNvPr id="6" name="Rectangle 5">
              <a:extLst>
                <a:ext uri="{FF2B5EF4-FFF2-40B4-BE49-F238E27FC236}">
                  <a16:creationId xmlns:a16="http://schemas.microsoft.com/office/drawing/2014/main" id="{477B48A9-F8ED-4DCA-A399-20ADBA70ED9F}"/>
                </a:ext>
              </a:extLst>
            </p:cNvPr>
            <p:cNvSpPr/>
            <p:nvPr/>
          </p:nvSpPr>
          <p:spPr>
            <a:xfrm>
              <a:off x="2286001" y="304798"/>
              <a:ext cx="5126182" cy="415498"/>
            </a:xfrm>
            <a:prstGeom prst="rect">
              <a:avLst/>
            </a:prstGeom>
          </p:spPr>
          <p:txBody>
            <a:bodyPr wrap="square">
              <a:spAutoFit/>
            </a:bodyPr>
            <a:lstStyle/>
            <a:p>
              <a:r>
                <a:rPr lang="en-US" sz="2100" b="1" dirty="0"/>
                <a:t>     2019-2020 Rotary International Awards</a:t>
              </a:r>
            </a:p>
          </p:txBody>
        </p:sp>
      </p:grpSp>
      <p:sp>
        <p:nvSpPr>
          <p:cNvPr id="2" name="Rectangle 1">
            <a:extLst>
              <a:ext uri="{FF2B5EF4-FFF2-40B4-BE49-F238E27FC236}">
                <a16:creationId xmlns:a16="http://schemas.microsoft.com/office/drawing/2014/main" id="{529BEC3A-587E-4090-A8DD-328EE601B307}"/>
              </a:ext>
            </a:extLst>
          </p:cNvPr>
          <p:cNvSpPr/>
          <p:nvPr/>
        </p:nvSpPr>
        <p:spPr>
          <a:xfrm>
            <a:off x="976745" y="1535959"/>
            <a:ext cx="7190509" cy="923330"/>
          </a:xfrm>
          <a:prstGeom prst="rect">
            <a:avLst/>
          </a:prstGeom>
        </p:spPr>
        <p:txBody>
          <a:bodyPr wrap="square">
            <a:spAutoFit/>
          </a:bodyPr>
          <a:lstStyle/>
          <a:p>
            <a:r>
              <a:rPr lang="en-US" dirty="0"/>
              <a:t>After the Rotarian has logged into the District website (rotary6900.org), the District Governor’s Citation is found under “About Rotary” then under </a:t>
            </a:r>
            <a:r>
              <a:rPr lang="en-US" b="1" u="sng" dirty="0"/>
              <a:t>“District” </a:t>
            </a:r>
            <a:r>
              <a:rPr lang="en-US" dirty="0"/>
              <a:t>then under the “2019-2020 Awards” header. </a:t>
            </a:r>
          </a:p>
        </p:txBody>
      </p:sp>
      <p:pic>
        <p:nvPicPr>
          <p:cNvPr id="7" name="Picture 6" descr="A screenshot of a social media post&#10;&#10;Description automatically generated">
            <a:extLst>
              <a:ext uri="{FF2B5EF4-FFF2-40B4-BE49-F238E27FC236}">
                <a16:creationId xmlns:a16="http://schemas.microsoft.com/office/drawing/2014/main" id="{AEC10BEA-21E0-4728-9615-87DAAE72F68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6744" y="2392475"/>
            <a:ext cx="7190509" cy="4241277"/>
          </a:xfrm>
          <a:prstGeom prst="rect">
            <a:avLst/>
          </a:prstGeom>
        </p:spPr>
      </p:pic>
    </p:spTree>
    <p:extLst>
      <p:ext uri="{BB962C8B-B14F-4D97-AF65-F5344CB8AC3E}">
        <p14:creationId xmlns:p14="http://schemas.microsoft.com/office/powerpoint/2010/main" val="8408052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EDAF8A46-9D15-4213-AE93-3A02500683AA}"/>
              </a:ext>
            </a:extLst>
          </p:cNvPr>
          <p:cNvGrpSpPr/>
          <p:nvPr/>
        </p:nvGrpSpPr>
        <p:grpSpPr>
          <a:xfrm>
            <a:off x="2286001" y="304798"/>
            <a:ext cx="5126182" cy="1209561"/>
            <a:chOff x="2286001" y="304798"/>
            <a:chExt cx="5126182" cy="1209561"/>
          </a:xfrm>
        </p:grpSpPr>
        <p:pic>
          <p:nvPicPr>
            <p:cNvPr id="5" name="Picture 4">
              <a:extLst>
                <a:ext uri="{FF2B5EF4-FFF2-40B4-BE49-F238E27FC236}">
                  <a16:creationId xmlns:a16="http://schemas.microsoft.com/office/drawing/2014/main" id="{2495D43A-33FD-4DFB-B211-C9F00AF60DD6}"/>
                </a:ext>
              </a:extLst>
            </p:cNvPr>
            <p:cNvPicPr>
              <a:picLocks noChangeAspect="1"/>
            </p:cNvPicPr>
            <p:nvPr/>
          </p:nvPicPr>
          <p:blipFill>
            <a:blip r:embed="rId2"/>
            <a:stretch>
              <a:fillRect/>
            </a:stretch>
          </p:blipFill>
          <p:spPr>
            <a:xfrm>
              <a:off x="3579563" y="326398"/>
              <a:ext cx="1740215" cy="1187961"/>
            </a:xfrm>
            <a:prstGeom prst="rect">
              <a:avLst/>
            </a:prstGeom>
          </p:spPr>
        </p:pic>
        <p:sp>
          <p:nvSpPr>
            <p:cNvPr id="6" name="Rectangle 5">
              <a:extLst>
                <a:ext uri="{FF2B5EF4-FFF2-40B4-BE49-F238E27FC236}">
                  <a16:creationId xmlns:a16="http://schemas.microsoft.com/office/drawing/2014/main" id="{477B48A9-F8ED-4DCA-A399-20ADBA70ED9F}"/>
                </a:ext>
              </a:extLst>
            </p:cNvPr>
            <p:cNvSpPr/>
            <p:nvPr/>
          </p:nvSpPr>
          <p:spPr>
            <a:xfrm>
              <a:off x="2286001" y="304798"/>
              <a:ext cx="5126182" cy="415498"/>
            </a:xfrm>
            <a:prstGeom prst="rect">
              <a:avLst/>
            </a:prstGeom>
          </p:spPr>
          <p:txBody>
            <a:bodyPr wrap="square">
              <a:spAutoFit/>
            </a:bodyPr>
            <a:lstStyle/>
            <a:p>
              <a:r>
                <a:rPr lang="en-US" sz="2100" b="1" dirty="0"/>
                <a:t>     2019-2020 Rotary International Awards</a:t>
              </a:r>
            </a:p>
          </p:txBody>
        </p:sp>
      </p:grpSp>
      <p:sp>
        <p:nvSpPr>
          <p:cNvPr id="2" name="Rectangle 1">
            <a:extLst>
              <a:ext uri="{FF2B5EF4-FFF2-40B4-BE49-F238E27FC236}">
                <a16:creationId xmlns:a16="http://schemas.microsoft.com/office/drawing/2014/main" id="{73C05EC7-12A6-44E9-A58C-6B1CD6892765}"/>
              </a:ext>
            </a:extLst>
          </p:cNvPr>
          <p:cNvSpPr/>
          <p:nvPr/>
        </p:nvSpPr>
        <p:spPr>
          <a:xfrm>
            <a:off x="921327" y="1399690"/>
            <a:ext cx="7301345" cy="923330"/>
          </a:xfrm>
          <a:prstGeom prst="rect">
            <a:avLst/>
          </a:prstGeom>
        </p:spPr>
        <p:txBody>
          <a:bodyPr wrap="square">
            <a:spAutoFit/>
          </a:bodyPr>
          <a:lstStyle/>
          <a:p>
            <a:r>
              <a:rPr lang="en-US" dirty="0"/>
              <a:t>After the Rotarian has logged into the District website (rotary6900.org), the District Governor’s Citation is found under “About Rotary” then under “District” then under the </a:t>
            </a:r>
            <a:r>
              <a:rPr lang="en-US" b="1" u="sng" dirty="0"/>
              <a:t>“2019-2020 Awards” </a:t>
            </a:r>
            <a:r>
              <a:rPr lang="en-US" dirty="0"/>
              <a:t>header. </a:t>
            </a:r>
          </a:p>
        </p:txBody>
      </p:sp>
      <p:pic>
        <p:nvPicPr>
          <p:cNvPr id="7" name="Picture 6" descr="A screenshot of a social media post&#10;&#10;Description automatically generated">
            <a:extLst>
              <a:ext uri="{FF2B5EF4-FFF2-40B4-BE49-F238E27FC236}">
                <a16:creationId xmlns:a16="http://schemas.microsoft.com/office/drawing/2014/main" id="{7D4EA1A9-E5D2-4EBB-875E-DF93F239AF9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1327" y="2224950"/>
            <a:ext cx="7301345" cy="4306652"/>
          </a:xfrm>
          <a:prstGeom prst="rect">
            <a:avLst/>
          </a:prstGeom>
        </p:spPr>
      </p:pic>
      <p:sp>
        <p:nvSpPr>
          <p:cNvPr id="3" name="Arrow: Right 2">
            <a:extLst>
              <a:ext uri="{FF2B5EF4-FFF2-40B4-BE49-F238E27FC236}">
                <a16:creationId xmlns:a16="http://schemas.microsoft.com/office/drawing/2014/main" id="{42AF08EB-CE21-485A-8231-959268C46E7A}"/>
              </a:ext>
            </a:extLst>
          </p:cNvPr>
          <p:cNvSpPr/>
          <p:nvPr/>
        </p:nvSpPr>
        <p:spPr>
          <a:xfrm>
            <a:off x="1172583" y="4188270"/>
            <a:ext cx="333487" cy="10283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130842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EDAF8A46-9D15-4213-AE93-3A02500683AA}"/>
              </a:ext>
            </a:extLst>
          </p:cNvPr>
          <p:cNvGrpSpPr/>
          <p:nvPr/>
        </p:nvGrpSpPr>
        <p:grpSpPr>
          <a:xfrm>
            <a:off x="2286001" y="304798"/>
            <a:ext cx="5126182" cy="1209561"/>
            <a:chOff x="2286001" y="304798"/>
            <a:chExt cx="5126182" cy="1209561"/>
          </a:xfrm>
        </p:grpSpPr>
        <p:pic>
          <p:nvPicPr>
            <p:cNvPr id="5" name="Picture 4">
              <a:extLst>
                <a:ext uri="{FF2B5EF4-FFF2-40B4-BE49-F238E27FC236}">
                  <a16:creationId xmlns:a16="http://schemas.microsoft.com/office/drawing/2014/main" id="{2495D43A-33FD-4DFB-B211-C9F00AF60DD6}"/>
                </a:ext>
              </a:extLst>
            </p:cNvPr>
            <p:cNvPicPr>
              <a:picLocks noChangeAspect="1"/>
            </p:cNvPicPr>
            <p:nvPr/>
          </p:nvPicPr>
          <p:blipFill>
            <a:blip r:embed="rId2"/>
            <a:stretch>
              <a:fillRect/>
            </a:stretch>
          </p:blipFill>
          <p:spPr>
            <a:xfrm>
              <a:off x="3579563" y="326398"/>
              <a:ext cx="1740215" cy="1187961"/>
            </a:xfrm>
            <a:prstGeom prst="rect">
              <a:avLst/>
            </a:prstGeom>
          </p:spPr>
        </p:pic>
        <p:sp>
          <p:nvSpPr>
            <p:cNvPr id="6" name="Rectangle 5">
              <a:extLst>
                <a:ext uri="{FF2B5EF4-FFF2-40B4-BE49-F238E27FC236}">
                  <a16:creationId xmlns:a16="http://schemas.microsoft.com/office/drawing/2014/main" id="{477B48A9-F8ED-4DCA-A399-20ADBA70ED9F}"/>
                </a:ext>
              </a:extLst>
            </p:cNvPr>
            <p:cNvSpPr/>
            <p:nvPr/>
          </p:nvSpPr>
          <p:spPr>
            <a:xfrm>
              <a:off x="2286001" y="304798"/>
              <a:ext cx="5126182" cy="415498"/>
            </a:xfrm>
            <a:prstGeom prst="rect">
              <a:avLst/>
            </a:prstGeom>
          </p:spPr>
          <p:txBody>
            <a:bodyPr wrap="square">
              <a:spAutoFit/>
            </a:bodyPr>
            <a:lstStyle/>
            <a:p>
              <a:r>
                <a:rPr lang="en-US" sz="2100" b="1" dirty="0"/>
                <a:t>     2019-2020 Rotary International Awards</a:t>
              </a:r>
            </a:p>
          </p:txBody>
        </p:sp>
      </p:grpSp>
      <p:sp>
        <p:nvSpPr>
          <p:cNvPr id="2" name="Rectangle 1">
            <a:extLst>
              <a:ext uri="{FF2B5EF4-FFF2-40B4-BE49-F238E27FC236}">
                <a16:creationId xmlns:a16="http://schemas.microsoft.com/office/drawing/2014/main" id="{264AA936-A2FA-47E3-A3C8-4F6FAEE5B7BE}"/>
              </a:ext>
            </a:extLst>
          </p:cNvPr>
          <p:cNvSpPr/>
          <p:nvPr/>
        </p:nvSpPr>
        <p:spPr>
          <a:xfrm>
            <a:off x="955963" y="1514359"/>
            <a:ext cx="7232073" cy="646331"/>
          </a:xfrm>
          <a:prstGeom prst="rect">
            <a:avLst/>
          </a:prstGeom>
        </p:spPr>
        <p:txBody>
          <a:bodyPr wrap="square">
            <a:spAutoFit/>
          </a:bodyPr>
          <a:lstStyle/>
          <a:p>
            <a:r>
              <a:rPr lang="en-US" b="1" u="sng" dirty="0"/>
              <a:t>CLICK HERE </a:t>
            </a:r>
            <a:r>
              <a:rPr lang="en-US" dirty="0"/>
              <a:t>to complete or update your Club’s 2020 Governor’s Citation for submission and to see your score.</a:t>
            </a:r>
          </a:p>
        </p:txBody>
      </p:sp>
      <p:pic>
        <p:nvPicPr>
          <p:cNvPr id="7" name="Picture 6" descr="A screenshot of a social media post&#10;&#10;Description automatically generated">
            <a:extLst>
              <a:ext uri="{FF2B5EF4-FFF2-40B4-BE49-F238E27FC236}">
                <a16:creationId xmlns:a16="http://schemas.microsoft.com/office/drawing/2014/main" id="{255CF38A-62E9-498E-BFF6-95DDB12FD72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5962" y="2198593"/>
            <a:ext cx="7232073" cy="4333009"/>
          </a:xfrm>
          <a:prstGeom prst="rect">
            <a:avLst/>
          </a:prstGeom>
        </p:spPr>
      </p:pic>
    </p:spTree>
    <p:extLst>
      <p:ext uri="{BB962C8B-B14F-4D97-AF65-F5344CB8AC3E}">
        <p14:creationId xmlns:p14="http://schemas.microsoft.com/office/powerpoint/2010/main" val="30946760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FC5C7FF-B4E1-4531-B8A8-CB55743FDCAC}"/>
              </a:ext>
            </a:extLst>
          </p:cNvPr>
          <p:cNvSpPr>
            <a:spLocks noGrp="1"/>
          </p:cNvSpPr>
          <p:nvPr>
            <p:ph idx="1"/>
          </p:nvPr>
        </p:nvSpPr>
        <p:spPr>
          <a:xfrm>
            <a:off x="983145" y="1666761"/>
            <a:ext cx="7481981" cy="4415384"/>
          </a:xfrm>
        </p:spPr>
        <p:txBody>
          <a:bodyPr>
            <a:normAutofit fontScale="77500" lnSpcReduction="20000"/>
          </a:bodyPr>
          <a:lstStyle/>
          <a:p>
            <a:pPr marL="0" indent="0" algn="ctr">
              <a:buNone/>
            </a:pPr>
            <a:r>
              <a:rPr lang="en-US" sz="3100" b="1" u="sng" dirty="0"/>
              <a:t>Club Service Projects Submission on District Web site. </a:t>
            </a:r>
            <a:r>
              <a:rPr lang="en-US" sz="2300" b="1" u="sng" dirty="0"/>
              <a:t> </a:t>
            </a:r>
          </a:p>
          <a:p>
            <a:pPr>
              <a:buFontTx/>
              <a:buChar char="-"/>
            </a:pPr>
            <a:endParaRPr lang="en-US" b="1" u="sng" dirty="0"/>
          </a:p>
          <a:p>
            <a:r>
              <a:rPr lang="en-US" dirty="0"/>
              <a:t>Clubs will submit a specific number of Service Projects for the Rotary year 2019-2020 to be evaluated and scored by the District Assistant Governors. The scores will be assist in determining the “Club of the Year Award.”</a:t>
            </a:r>
          </a:p>
          <a:p>
            <a:endParaRPr lang="en-US" dirty="0"/>
          </a:p>
          <a:p>
            <a:r>
              <a:rPr lang="en-US" dirty="0"/>
              <a:t>On March 6</a:t>
            </a:r>
            <a:r>
              <a:rPr lang="en-US" baseline="30000" dirty="0"/>
              <a:t>th</a:t>
            </a:r>
            <a:r>
              <a:rPr lang="en-US" dirty="0"/>
              <a:t>, 2020, the district will compile &amp; provide all submitted Club Service Projects to the to the AGs for evaluation &amp; scoring. </a:t>
            </a:r>
          </a:p>
          <a:p>
            <a:pPr marL="0" indent="0">
              <a:buNone/>
            </a:pPr>
            <a:endParaRPr lang="en-US" dirty="0"/>
          </a:p>
          <a:p>
            <a:r>
              <a:rPr lang="en-US" dirty="0"/>
              <a:t>The following instructions will inform you how to access the correct district web page and submit  your assigned club service projects.</a:t>
            </a:r>
          </a:p>
          <a:p>
            <a:endParaRPr lang="en-US" sz="1800" b="1" dirty="0"/>
          </a:p>
        </p:txBody>
      </p:sp>
      <p:grpSp>
        <p:nvGrpSpPr>
          <p:cNvPr id="2" name="Group 1">
            <a:extLst>
              <a:ext uri="{FF2B5EF4-FFF2-40B4-BE49-F238E27FC236}">
                <a16:creationId xmlns:a16="http://schemas.microsoft.com/office/drawing/2014/main" id="{2A59FB43-F6AC-4E22-A0BC-584A1B866845}"/>
              </a:ext>
            </a:extLst>
          </p:cNvPr>
          <p:cNvGrpSpPr/>
          <p:nvPr/>
        </p:nvGrpSpPr>
        <p:grpSpPr>
          <a:xfrm>
            <a:off x="1911927" y="207816"/>
            <a:ext cx="5874853" cy="1676402"/>
            <a:chOff x="2286001" y="304798"/>
            <a:chExt cx="5126182" cy="1209561"/>
          </a:xfrm>
        </p:grpSpPr>
        <p:pic>
          <p:nvPicPr>
            <p:cNvPr id="5" name="Picture 4">
              <a:extLst>
                <a:ext uri="{FF2B5EF4-FFF2-40B4-BE49-F238E27FC236}">
                  <a16:creationId xmlns:a16="http://schemas.microsoft.com/office/drawing/2014/main" id="{88A328FD-E1D2-4E7C-9E2A-FE49647DD62D}"/>
                </a:ext>
              </a:extLst>
            </p:cNvPr>
            <p:cNvPicPr>
              <a:picLocks noChangeAspect="1"/>
            </p:cNvPicPr>
            <p:nvPr/>
          </p:nvPicPr>
          <p:blipFill>
            <a:blip r:embed="rId3"/>
            <a:stretch>
              <a:fillRect/>
            </a:stretch>
          </p:blipFill>
          <p:spPr>
            <a:xfrm>
              <a:off x="3579563" y="326398"/>
              <a:ext cx="1740215" cy="1187961"/>
            </a:xfrm>
            <a:prstGeom prst="rect">
              <a:avLst/>
            </a:prstGeom>
          </p:spPr>
        </p:pic>
        <p:sp>
          <p:nvSpPr>
            <p:cNvPr id="8" name="Rectangle 7">
              <a:extLst>
                <a:ext uri="{FF2B5EF4-FFF2-40B4-BE49-F238E27FC236}">
                  <a16:creationId xmlns:a16="http://schemas.microsoft.com/office/drawing/2014/main" id="{123A5282-20A1-4E03-89F2-7C91AF2BDBE1}"/>
                </a:ext>
              </a:extLst>
            </p:cNvPr>
            <p:cNvSpPr/>
            <p:nvPr/>
          </p:nvSpPr>
          <p:spPr>
            <a:xfrm>
              <a:off x="2286001" y="304798"/>
              <a:ext cx="5126182" cy="415498"/>
            </a:xfrm>
            <a:prstGeom prst="rect">
              <a:avLst/>
            </a:prstGeom>
          </p:spPr>
          <p:txBody>
            <a:bodyPr wrap="square">
              <a:spAutoFit/>
            </a:bodyPr>
            <a:lstStyle/>
            <a:p>
              <a:r>
                <a:rPr lang="en-US" sz="2100" b="1" dirty="0"/>
                <a:t>     2019-2020 Rotary International Awards</a:t>
              </a:r>
            </a:p>
          </p:txBody>
        </p:sp>
      </p:grpSp>
    </p:spTree>
    <p:extLst>
      <p:ext uri="{BB962C8B-B14F-4D97-AF65-F5344CB8AC3E}">
        <p14:creationId xmlns:p14="http://schemas.microsoft.com/office/powerpoint/2010/main" val="17674847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FC5C7FF-B4E1-4531-B8A8-CB55743FDCAC}"/>
              </a:ext>
            </a:extLst>
          </p:cNvPr>
          <p:cNvSpPr>
            <a:spLocks noGrp="1"/>
          </p:cNvSpPr>
          <p:nvPr>
            <p:ph idx="1"/>
          </p:nvPr>
        </p:nvSpPr>
        <p:spPr>
          <a:xfrm>
            <a:off x="983145" y="1666761"/>
            <a:ext cx="7481981" cy="4415384"/>
          </a:xfrm>
        </p:spPr>
        <p:txBody>
          <a:bodyPr>
            <a:normAutofit/>
          </a:bodyPr>
          <a:lstStyle/>
          <a:p>
            <a:pPr marL="0" indent="0" algn="ctr">
              <a:buNone/>
            </a:pPr>
            <a:r>
              <a:rPr lang="en-US" sz="3100" b="1" u="sng" dirty="0"/>
              <a:t>Club Service Projects Submission on District Web site. </a:t>
            </a:r>
            <a:r>
              <a:rPr lang="en-US" sz="2300" b="1" u="sng" dirty="0"/>
              <a:t> </a:t>
            </a:r>
          </a:p>
          <a:p>
            <a:endParaRPr lang="en-US" sz="1800" b="1" dirty="0"/>
          </a:p>
        </p:txBody>
      </p:sp>
      <p:grpSp>
        <p:nvGrpSpPr>
          <p:cNvPr id="2" name="Group 1">
            <a:extLst>
              <a:ext uri="{FF2B5EF4-FFF2-40B4-BE49-F238E27FC236}">
                <a16:creationId xmlns:a16="http://schemas.microsoft.com/office/drawing/2014/main" id="{2A59FB43-F6AC-4E22-A0BC-584A1B866845}"/>
              </a:ext>
            </a:extLst>
          </p:cNvPr>
          <p:cNvGrpSpPr/>
          <p:nvPr/>
        </p:nvGrpSpPr>
        <p:grpSpPr>
          <a:xfrm>
            <a:off x="1911927" y="207816"/>
            <a:ext cx="5874853" cy="1676402"/>
            <a:chOff x="2286001" y="304798"/>
            <a:chExt cx="5126182" cy="1209561"/>
          </a:xfrm>
        </p:grpSpPr>
        <p:pic>
          <p:nvPicPr>
            <p:cNvPr id="5" name="Picture 4">
              <a:extLst>
                <a:ext uri="{FF2B5EF4-FFF2-40B4-BE49-F238E27FC236}">
                  <a16:creationId xmlns:a16="http://schemas.microsoft.com/office/drawing/2014/main" id="{88A328FD-E1D2-4E7C-9E2A-FE49647DD62D}"/>
                </a:ext>
              </a:extLst>
            </p:cNvPr>
            <p:cNvPicPr>
              <a:picLocks noChangeAspect="1"/>
            </p:cNvPicPr>
            <p:nvPr/>
          </p:nvPicPr>
          <p:blipFill>
            <a:blip r:embed="rId3"/>
            <a:stretch>
              <a:fillRect/>
            </a:stretch>
          </p:blipFill>
          <p:spPr>
            <a:xfrm>
              <a:off x="3579563" y="326398"/>
              <a:ext cx="1740215" cy="1187961"/>
            </a:xfrm>
            <a:prstGeom prst="rect">
              <a:avLst/>
            </a:prstGeom>
          </p:spPr>
        </p:pic>
        <p:sp>
          <p:nvSpPr>
            <p:cNvPr id="8" name="Rectangle 7">
              <a:extLst>
                <a:ext uri="{FF2B5EF4-FFF2-40B4-BE49-F238E27FC236}">
                  <a16:creationId xmlns:a16="http://schemas.microsoft.com/office/drawing/2014/main" id="{123A5282-20A1-4E03-89F2-7C91AF2BDBE1}"/>
                </a:ext>
              </a:extLst>
            </p:cNvPr>
            <p:cNvSpPr/>
            <p:nvPr/>
          </p:nvSpPr>
          <p:spPr>
            <a:xfrm>
              <a:off x="2286001" y="304798"/>
              <a:ext cx="5126182" cy="415498"/>
            </a:xfrm>
            <a:prstGeom prst="rect">
              <a:avLst/>
            </a:prstGeom>
          </p:spPr>
          <p:txBody>
            <a:bodyPr wrap="square">
              <a:spAutoFit/>
            </a:bodyPr>
            <a:lstStyle/>
            <a:p>
              <a:r>
                <a:rPr lang="en-US" sz="2100" b="1" dirty="0"/>
                <a:t>     2019-2020 Rotary International Awards</a:t>
              </a:r>
            </a:p>
          </p:txBody>
        </p:sp>
      </p:grpSp>
      <p:pic>
        <p:nvPicPr>
          <p:cNvPr id="4" name="Picture 3">
            <a:extLst>
              <a:ext uri="{FF2B5EF4-FFF2-40B4-BE49-F238E27FC236}">
                <a16:creationId xmlns:a16="http://schemas.microsoft.com/office/drawing/2014/main" id="{17A09A35-0E4C-4526-8B3A-3026382CDEB8}"/>
              </a:ext>
            </a:extLst>
          </p:cNvPr>
          <p:cNvPicPr>
            <a:picLocks noChangeAspect="1"/>
          </p:cNvPicPr>
          <p:nvPr/>
        </p:nvPicPr>
        <p:blipFill>
          <a:blip r:embed="rId4"/>
          <a:stretch>
            <a:fillRect/>
          </a:stretch>
        </p:blipFill>
        <p:spPr>
          <a:xfrm>
            <a:off x="1125461" y="2364513"/>
            <a:ext cx="7035394" cy="4151736"/>
          </a:xfrm>
          <a:prstGeom prst="rect">
            <a:avLst/>
          </a:prstGeom>
        </p:spPr>
      </p:pic>
      <p:sp>
        <p:nvSpPr>
          <p:cNvPr id="6" name="Rectangle 5">
            <a:extLst>
              <a:ext uri="{FF2B5EF4-FFF2-40B4-BE49-F238E27FC236}">
                <a16:creationId xmlns:a16="http://schemas.microsoft.com/office/drawing/2014/main" id="{6DCD0CCF-4FDD-4F09-BB4A-420D85BC9E3E}"/>
              </a:ext>
            </a:extLst>
          </p:cNvPr>
          <p:cNvSpPr/>
          <p:nvPr/>
        </p:nvSpPr>
        <p:spPr>
          <a:xfrm>
            <a:off x="1911927" y="3241964"/>
            <a:ext cx="845128" cy="290945"/>
          </a:xfrm>
          <a:prstGeom prst="rect">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A screenshot of a social media post&#10;&#10;Description automatically generated">
            <a:extLst>
              <a:ext uri="{FF2B5EF4-FFF2-40B4-BE49-F238E27FC236}">
                <a16:creationId xmlns:a16="http://schemas.microsoft.com/office/drawing/2014/main" id="{1FABA86A-1E66-4AA1-B8B8-1FC167E89C2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34078" y="2459289"/>
            <a:ext cx="7031183" cy="4147299"/>
          </a:xfrm>
          <a:prstGeom prst="rect">
            <a:avLst/>
          </a:prstGeom>
          <a:solidFill>
            <a:schemeClr val="bg1"/>
          </a:solidFill>
        </p:spPr>
      </p:pic>
      <p:sp>
        <p:nvSpPr>
          <p:cNvPr id="10" name="Rectangle 9">
            <a:extLst>
              <a:ext uri="{FF2B5EF4-FFF2-40B4-BE49-F238E27FC236}">
                <a16:creationId xmlns:a16="http://schemas.microsoft.com/office/drawing/2014/main" id="{28DFAE68-902E-4791-8E9D-AF0237E96753}"/>
              </a:ext>
            </a:extLst>
          </p:cNvPr>
          <p:cNvSpPr/>
          <p:nvPr/>
        </p:nvSpPr>
        <p:spPr>
          <a:xfrm>
            <a:off x="4571999" y="4313816"/>
            <a:ext cx="3022899" cy="203319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611865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FC5C7FF-B4E1-4531-B8A8-CB55743FDCAC}"/>
              </a:ext>
            </a:extLst>
          </p:cNvPr>
          <p:cNvSpPr>
            <a:spLocks noGrp="1"/>
          </p:cNvSpPr>
          <p:nvPr>
            <p:ph idx="1"/>
          </p:nvPr>
        </p:nvSpPr>
        <p:spPr>
          <a:xfrm>
            <a:off x="983145" y="1666761"/>
            <a:ext cx="7481981" cy="4415384"/>
          </a:xfrm>
        </p:spPr>
        <p:txBody>
          <a:bodyPr>
            <a:normAutofit/>
          </a:bodyPr>
          <a:lstStyle/>
          <a:p>
            <a:pPr marL="0" indent="0" algn="ctr">
              <a:buNone/>
            </a:pPr>
            <a:r>
              <a:rPr lang="en-US" sz="3100" b="1" u="sng" dirty="0"/>
              <a:t>Club Service Projects Submission on District Web site. </a:t>
            </a:r>
            <a:r>
              <a:rPr lang="en-US" sz="2300" b="1" u="sng" dirty="0"/>
              <a:t> </a:t>
            </a:r>
          </a:p>
          <a:p>
            <a:pPr>
              <a:buFontTx/>
              <a:buChar char="-"/>
            </a:pPr>
            <a:endParaRPr lang="en-US" b="1" u="sng" dirty="0"/>
          </a:p>
          <a:p>
            <a:endParaRPr lang="en-US" sz="1800" b="1" dirty="0"/>
          </a:p>
        </p:txBody>
      </p:sp>
      <p:grpSp>
        <p:nvGrpSpPr>
          <p:cNvPr id="2" name="Group 1">
            <a:extLst>
              <a:ext uri="{FF2B5EF4-FFF2-40B4-BE49-F238E27FC236}">
                <a16:creationId xmlns:a16="http://schemas.microsoft.com/office/drawing/2014/main" id="{2A59FB43-F6AC-4E22-A0BC-584A1B866845}"/>
              </a:ext>
            </a:extLst>
          </p:cNvPr>
          <p:cNvGrpSpPr/>
          <p:nvPr/>
        </p:nvGrpSpPr>
        <p:grpSpPr>
          <a:xfrm>
            <a:off x="1911927" y="207816"/>
            <a:ext cx="5874853" cy="1676402"/>
            <a:chOff x="2286001" y="304798"/>
            <a:chExt cx="5126182" cy="1209561"/>
          </a:xfrm>
        </p:grpSpPr>
        <p:pic>
          <p:nvPicPr>
            <p:cNvPr id="5" name="Picture 4">
              <a:extLst>
                <a:ext uri="{FF2B5EF4-FFF2-40B4-BE49-F238E27FC236}">
                  <a16:creationId xmlns:a16="http://schemas.microsoft.com/office/drawing/2014/main" id="{88A328FD-E1D2-4E7C-9E2A-FE49647DD62D}"/>
                </a:ext>
              </a:extLst>
            </p:cNvPr>
            <p:cNvPicPr>
              <a:picLocks noChangeAspect="1"/>
            </p:cNvPicPr>
            <p:nvPr/>
          </p:nvPicPr>
          <p:blipFill>
            <a:blip r:embed="rId3"/>
            <a:stretch>
              <a:fillRect/>
            </a:stretch>
          </p:blipFill>
          <p:spPr>
            <a:xfrm>
              <a:off x="3579563" y="326398"/>
              <a:ext cx="1740215" cy="1187961"/>
            </a:xfrm>
            <a:prstGeom prst="rect">
              <a:avLst/>
            </a:prstGeom>
          </p:spPr>
        </p:pic>
        <p:sp>
          <p:nvSpPr>
            <p:cNvPr id="8" name="Rectangle 7">
              <a:extLst>
                <a:ext uri="{FF2B5EF4-FFF2-40B4-BE49-F238E27FC236}">
                  <a16:creationId xmlns:a16="http://schemas.microsoft.com/office/drawing/2014/main" id="{123A5282-20A1-4E03-89F2-7C91AF2BDBE1}"/>
                </a:ext>
              </a:extLst>
            </p:cNvPr>
            <p:cNvSpPr/>
            <p:nvPr/>
          </p:nvSpPr>
          <p:spPr>
            <a:xfrm>
              <a:off x="2286001" y="304798"/>
              <a:ext cx="5126182" cy="415498"/>
            </a:xfrm>
            <a:prstGeom prst="rect">
              <a:avLst/>
            </a:prstGeom>
          </p:spPr>
          <p:txBody>
            <a:bodyPr wrap="square">
              <a:spAutoFit/>
            </a:bodyPr>
            <a:lstStyle/>
            <a:p>
              <a:r>
                <a:rPr lang="en-US" sz="2100" b="1" dirty="0"/>
                <a:t>     2019-2020 Rotary International Awards</a:t>
              </a:r>
            </a:p>
          </p:txBody>
        </p:sp>
      </p:grpSp>
      <p:pic>
        <p:nvPicPr>
          <p:cNvPr id="4" name="Picture 3">
            <a:extLst>
              <a:ext uri="{FF2B5EF4-FFF2-40B4-BE49-F238E27FC236}">
                <a16:creationId xmlns:a16="http://schemas.microsoft.com/office/drawing/2014/main" id="{BA6B4B93-2D56-460C-AE47-DF547B0127C9}"/>
              </a:ext>
            </a:extLst>
          </p:cNvPr>
          <p:cNvPicPr>
            <a:picLocks noChangeAspect="1"/>
          </p:cNvPicPr>
          <p:nvPr/>
        </p:nvPicPr>
        <p:blipFill>
          <a:blip r:embed="rId4"/>
          <a:stretch>
            <a:fillRect/>
          </a:stretch>
        </p:blipFill>
        <p:spPr>
          <a:xfrm>
            <a:off x="975048" y="2614816"/>
            <a:ext cx="7193903" cy="4243184"/>
          </a:xfrm>
          <a:prstGeom prst="rect">
            <a:avLst/>
          </a:prstGeom>
        </p:spPr>
      </p:pic>
      <p:sp>
        <p:nvSpPr>
          <p:cNvPr id="6" name="Rectangle 5">
            <a:extLst>
              <a:ext uri="{FF2B5EF4-FFF2-40B4-BE49-F238E27FC236}">
                <a16:creationId xmlns:a16="http://schemas.microsoft.com/office/drawing/2014/main" id="{63C8323A-FDCD-46F2-A438-7C81E480FE57}"/>
              </a:ext>
            </a:extLst>
          </p:cNvPr>
          <p:cNvSpPr/>
          <p:nvPr/>
        </p:nvSpPr>
        <p:spPr>
          <a:xfrm>
            <a:off x="1205345" y="5320145"/>
            <a:ext cx="1676400" cy="1524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149793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135</TotalTime>
  <Words>488</Words>
  <Application>Microsoft Office PowerPoint</Application>
  <PresentationFormat>On-screen Show (4:3)</PresentationFormat>
  <Paragraphs>51</Paragraphs>
  <Slides>13</Slides>
  <Notes>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Raymond Ray</dc:creator>
  <cp:lastModifiedBy>Raymond Ray</cp:lastModifiedBy>
  <cp:revision>8</cp:revision>
  <dcterms:created xsi:type="dcterms:W3CDTF">2019-03-25T17:37:35Z</dcterms:created>
  <dcterms:modified xsi:type="dcterms:W3CDTF">2020-02-26T19:35:53Z</dcterms:modified>
</cp:coreProperties>
</file>