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61" r:id="rId5"/>
    <p:sldId id="293" r:id="rId6"/>
    <p:sldId id="424" r:id="rId7"/>
    <p:sldId id="267" r:id="rId8"/>
    <p:sldId id="263" r:id="rId9"/>
    <p:sldId id="265" r:id="rId10"/>
    <p:sldId id="271"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1C2"/>
    <a:srgbClr val="FF6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28" autoAdjust="0"/>
    <p:restoredTop sz="96291" autoAdjust="0"/>
  </p:normalViewPr>
  <p:slideViewPr>
    <p:cSldViewPr>
      <p:cViewPr varScale="1">
        <p:scale>
          <a:sx n="127" d="100"/>
          <a:sy n="127" d="100"/>
        </p:scale>
        <p:origin x="96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8" d="100"/>
          <a:sy n="58" d="100"/>
        </p:scale>
        <p:origin x="324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267A2-3668-4D5D-8A6C-EDB5D059C209}" type="datetimeFigureOut">
              <a:rPr lang="en-US"/>
              <a:t>4/16/24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1ED25-177E-4436-B624-41BFE2A2FDA9}" type="slidenum">
              <a:rPr lang="en-US"/>
              <a:t>‹#›</a:t>
            </a:fld>
            <a:endParaRPr lang="en-US"/>
          </a:p>
        </p:txBody>
      </p:sp>
    </p:spTree>
    <p:extLst>
      <p:ext uri="{BB962C8B-B14F-4D97-AF65-F5344CB8AC3E}">
        <p14:creationId xmlns:p14="http://schemas.microsoft.com/office/powerpoint/2010/main" val="172865748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01:19:58.272"/>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0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76B7E-1CA5-4888-95BA-835D9D829C78}" type="datetimeFigureOut">
              <a:rPr lang="en-US" noProof="0"/>
              <a:t>4/16/24</a:t>
            </a:fld>
            <a:endParaRPr lang="en-US" noProof="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E00C7-EBF3-4482-A53D-61C96E817E74}" type="slidenum">
              <a:rPr lang="en-US" noProof="0"/>
              <a:t>‹#›</a:t>
            </a:fld>
            <a:endParaRPr lang="en-US" noProof="0"/>
          </a:p>
        </p:txBody>
      </p:sp>
    </p:spTree>
    <p:extLst>
      <p:ext uri="{BB962C8B-B14F-4D97-AF65-F5344CB8AC3E}">
        <p14:creationId xmlns:p14="http://schemas.microsoft.com/office/powerpoint/2010/main" val="205850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anuary">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97" name="TextBox 96"/>
          <p:cNvSpPr txBox="1"/>
          <p:nvPr/>
        </p:nvSpPr>
        <p:spPr>
          <a:xfrm>
            <a:off x="40587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t>01</a:t>
            </a:r>
          </a:p>
        </p:txBody>
      </p:sp>
      <p:sp>
        <p:nvSpPr>
          <p:cNvPr id="98" name="TextBox 97"/>
          <p:cNvSpPr txBox="1"/>
          <p:nvPr/>
        </p:nvSpPr>
        <p:spPr>
          <a:xfrm>
            <a:off x="483943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t>02</a:t>
            </a:r>
          </a:p>
        </p:txBody>
      </p:sp>
      <p:sp>
        <p:nvSpPr>
          <p:cNvPr id="99" name="TextBox 98"/>
          <p:cNvSpPr txBox="1"/>
          <p:nvPr/>
        </p:nvSpPr>
        <p:spPr>
          <a:xfrm>
            <a:off x="562011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t>03</a:t>
            </a:r>
          </a:p>
        </p:txBody>
      </p:sp>
      <p:sp>
        <p:nvSpPr>
          <p:cNvPr id="100" name="TextBox 99"/>
          <p:cNvSpPr txBox="1"/>
          <p:nvPr/>
        </p:nvSpPr>
        <p:spPr>
          <a:xfrm>
            <a:off x="640078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t>04</a:t>
            </a:r>
          </a:p>
        </p:txBody>
      </p:sp>
      <p:sp>
        <p:nvSpPr>
          <p:cNvPr id="101" name="TextBox 100"/>
          <p:cNvSpPr txBox="1"/>
          <p:nvPr/>
        </p:nvSpPr>
        <p:spPr>
          <a:xfrm>
            <a:off x="71814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05</a:t>
            </a:r>
          </a:p>
        </p:txBody>
      </p:sp>
      <p:sp>
        <p:nvSpPr>
          <p:cNvPr id="102" name="TextBox 101"/>
          <p:cNvSpPr txBox="1"/>
          <p:nvPr/>
        </p:nvSpPr>
        <p:spPr>
          <a:xfrm>
            <a:off x="3278088" y="209358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103" name="TextBox 102"/>
          <p:cNvSpPr txBox="1"/>
          <p:nvPr/>
        </p:nvSpPr>
        <p:spPr>
          <a:xfrm>
            <a:off x="796213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06</a:t>
            </a:r>
          </a:p>
        </p:txBody>
      </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181" name="TextBox 180"/>
          <p:cNvSpPr txBox="1"/>
          <p:nvPr/>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182" name="TextBox 181"/>
          <p:cNvSpPr txBox="1"/>
          <p:nvPr/>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183" name="TextBox 182"/>
          <p:cNvSpPr txBox="1"/>
          <p:nvPr/>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184" name="TextBox 183"/>
          <p:cNvSpPr txBox="1"/>
          <p:nvPr/>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185" name="TextBox 184"/>
          <p:cNvSpPr txBox="1"/>
          <p:nvPr/>
        </p:nvSpPr>
        <p:spPr>
          <a:xfrm>
            <a:off x="3278088" y="2982899"/>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186" name="TextBox 185"/>
          <p:cNvSpPr txBox="1"/>
          <p:nvPr/>
        </p:nvSpPr>
        <p:spPr>
          <a:xfrm>
            <a:off x="7962138" y="2089150"/>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tx1">
                    <a:lumMod val="85000"/>
                    <a:lumOff val="15000"/>
                  </a:schemeClr>
                </a:solidFill>
              </a:rPr>
              <a:t>13</a:t>
            </a:r>
          </a:p>
        </p:txBody>
      </p:sp>
      <p:sp>
        <p:nvSpPr>
          <p:cNvPr id="222" name="TextBox 221"/>
          <p:cNvSpPr txBox="1"/>
          <p:nvPr/>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223" name="TextBox 222"/>
          <p:cNvSpPr txBox="1"/>
          <p:nvPr/>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224" name="TextBox 223"/>
          <p:cNvSpPr txBox="1"/>
          <p:nvPr/>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225" name="TextBox 224"/>
          <p:cNvSpPr txBox="1"/>
          <p:nvPr/>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226" name="TextBox 225"/>
          <p:cNvSpPr txBox="1"/>
          <p:nvPr/>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227" name="TextBox 226"/>
          <p:cNvSpPr txBox="1"/>
          <p:nvPr userDrawn="1"/>
        </p:nvSpPr>
        <p:spPr>
          <a:xfrm>
            <a:off x="3278088" y="3870978"/>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228" name="TextBox 227"/>
          <p:cNvSpPr txBox="1"/>
          <p:nvPr/>
        </p:nvSpPr>
        <p:spPr>
          <a:xfrm>
            <a:off x="79621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229" name="TextBox 228"/>
          <p:cNvSpPr txBox="1"/>
          <p:nvPr/>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230" name="TextBox 229"/>
          <p:cNvSpPr txBox="1"/>
          <p:nvPr/>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231" name="TextBox 230"/>
          <p:cNvSpPr txBox="1"/>
          <p:nvPr/>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232" name="TextBox 231"/>
          <p:cNvSpPr txBox="1"/>
          <p:nvPr/>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233" name="TextBox 232"/>
          <p:cNvSpPr txBox="1"/>
          <p:nvPr/>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26</a:t>
            </a:r>
          </a:p>
        </p:txBody>
      </p:sp>
      <p:sp>
        <p:nvSpPr>
          <p:cNvPr id="234" name="TextBox 233"/>
          <p:cNvSpPr txBox="1"/>
          <p:nvPr/>
        </p:nvSpPr>
        <p:spPr>
          <a:xfrm>
            <a:off x="3278088" y="4753930"/>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28</a:t>
            </a:r>
          </a:p>
        </p:txBody>
      </p:sp>
      <p:sp>
        <p:nvSpPr>
          <p:cNvPr id="235" name="TextBox 234"/>
          <p:cNvSpPr txBox="1"/>
          <p:nvPr/>
        </p:nvSpPr>
        <p:spPr>
          <a:xfrm>
            <a:off x="79621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27</a:t>
            </a:r>
          </a:p>
        </p:txBody>
      </p:sp>
      <p:sp>
        <p:nvSpPr>
          <p:cNvPr id="237" name="TextBox 236"/>
          <p:cNvSpPr txBox="1"/>
          <p:nvPr/>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29</a:t>
            </a:r>
          </a:p>
        </p:txBody>
      </p:sp>
      <p:sp>
        <p:nvSpPr>
          <p:cNvPr id="238" name="TextBox 237"/>
          <p:cNvSpPr txBox="1"/>
          <p:nvPr/>
        </p:nvSpPr>
        <p:spPr>
          <a:xfrm>
            <a:off x="483943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30</a:t>
            </a:r>
          </a:p>
        </p:txBody>
      </p:sp>
      <p:sp>
        <p:nvSpPr>
          <p:cNvPr id="239" name="TextBox 238"/>
          <p:cNvSpPr txBox="1"/>
          <p:nvPr/>
        </p:nvSpPr>
        <p:spPr>
          <a:xfrm>
            <a:off x="562011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31</a:t>
            </a:r>
          </a:p>
        </p:txBody>
      </p:sp>
      <p:sp>
        <p:nvSpPr>
          <p:cNvPr id="240" name="TextBox 239"/>
          <p:cNvSpPr txBox="1"/>
          <p:nvPr/>
        </p:nvSpPr>
        <p:spPr>
          <a:xfrm>
            <a:off x="640078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01</a:t>
            </a:r>
          </a:p>
        </p:txBody>
      </p:sp>
      <p:sp>
        <p:nvSpPr>
          <p:cNvPr id="241" name="TextBox 240"/>
          <p:cNvSpPr txBox="1"/>
          <p:nvPr/>
        </p:nvSpPr>
        <p:spPr>
          <a:xfrm>
            <a:off x="718146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02</a:t>
            </a:r>
          </a:p>
        </p:txBody>
      </p:sp>
      <p:sp>
        <p:nvSpPr>
          <p:cNvPr id="242" name="TextBox 241"/>
          <p:cNvSpPr txBox="1"/>
          <p:nvPr/>
        </p:nvSpPr>
        <p:spPr>
          <a:xfrm>
            <a:off x="3278088" y="5638184"/>
            <a:ext cx="731520" cy="123584"/>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04</a:t>
            </a:r>
          </a:p>
        </p:txBody>
      </p:sp>
      <p:sp>
        <p:nvSpPr>
          <p:cNvPr id="243" name="TextBox 242"/>
          <p:cNvSpPr txBox="1"/>
          <p:nvPr/>
        </p:nvSpPr>
        <p:spPr>
          <a:xfrm>
            <a:off x="796213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03</a:t>
            </a:r>
          </a:p>
        </p:txBody>
      </p:sp>
      <p:sp>
        <p:nvSpPr>
          <p:cNvPr id="245" name="TextBox 244"/>
          <p:cNvSpPr txBox="1"/>
          <p:nvPr/>
        </p:nvSpPr>
        <p:spPr>
          <a:xfrm>
            <a:off x="4058763"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05</a:t>
            </a:r>
          </a:p>
        </p:txBody>
      </p:sp>
      <p:sp>
        <p:nvSpPr>
          <p:cNvPr id="246" name="TextBox 245"/>
          <p:cNvSpPr txBox="1"/>
          <p:nvPr/>
        </p:nvSpPr>
        <p:spPr>
          <a:xfrm>
            <a:off x="4839438"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06</a:t>
            </a:r>
          </a:p>
        </p:txBody>
      </p:sp>
      <p:sp>
        <p:nvSpPr>
          <p:cNvPr id="247" name="TextBox 246"/>
          <p:cNvSpPr txBox="1"/>
          <p:nvPr/>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07</a:t>
            </a:r>
          </a:p>
        </p:txBody>
      </p:sp>
      <p:sp>
        <p:nvSpPr>
          <p:cNvPr id="248" name="TextBox 247"/>
          <p:cNvSpPr txBox="1"/>
          <p:nvPr/>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08</a:t>
            </a:r>
          </a:p>
        </p:txBody>
      </p:sp>
      <p:sp>
        <p:nvSpPr>
          <p:cNvPr id="249" name="TextBox 248"/>
          <p:cNvSpPr txBox="1"/>
          <p:nvPr/>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09</a:t>
            </a:r>
          </a:p>
        </p:txBody>
      </p:sp>
      <p:sp>
        <p:nvSpPr>
          <p:cNvPr id="250" name="TextBox 249"/>
          <p:cNvSpPr txBox="1"/>
          <p:nvPr userDrawn="1"/>
        </p:nvSpPr>
        <p:spPr>
          <a:xfrm>
            <a:off x="3278088" y="1200150"/>
            <a:ext cx="731520" cy="123584"/>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31</a:t>
            </a:r>
          </a:p>
        </p:txBody>
      </p:sp>
      <p:sp>
        <p:nvSpPr>
          <p:cNvPr id="251" name="TextBox 250"/>
          <p:cNvSpPr txBox="1"/>
          <p:nvPr/>
        </p:nvSpPr>
        <p:spPr>
          <a:xfrm>
            <a:off x="796213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10</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marR="0" indent="0" algn="l" defTabSz="914400" rtl="0" eaLnBrk="1" fontAlgn="auto" latinLnBrk="0" hangingPunct="1">
              <a:lnSpc>
                <a:spcPct val="85000"/>
              </a:lnSpc>
              <a:spcBef>
                <a:spcPts val="0"/>
              </a:spcBef>
              <a:spcAft>
                <a:spcPts val="0"/>
              </a:spcAft>
              <a:buClrTx/>
              <a:buSzTx/>
              <a:buFont typeface="Arial" pitchFamily="34" charset="0"/>
              <a:buNone/>
              <a:tabLst/>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marL="0" marR="0" lvl="0" indent="0" algn="l" defTabSz="914400" rtl="0" eaLnBrk="1" fontAlgn="auto" latinLnBrk="0" hangingPunct="1">
              <a:lnSpc>
                <a:spcPct val="85000"/>
              </a:lnSpc>
              <a:spcBef>
                <a:spcPts val="0"/>
              </a:spcBef>
              <a:spcAft>
                <a:spcPts val="0"/>
              </a:spcAft>
              <a:buClrTx/>
              <a:buSzTx/>
              <a:buFont typeface="Arial" pitchFamily="34" charset="0"/>
              <a:buNone/>
              <a:tabLst/>
              <a:defRPr/>
            </a:pPr>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3" name="TextBox 172"/>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74" name="TextBox 173"/>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75" name="TextBox 174"/>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76" name="TextBox 175"/>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77" name="TextBox 176"/>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79" name="TextBox 178"/>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7" name="TextBox 186"/>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178"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88" name="Title 1">
            <a:extLst>
              <a:ext uri="{FF2B5EF4-FFF2-40B4-BE49-F238E27FC236}">
                <a16:creationId xmlns:a16="http://schemas.microsoft.com/office/drawing/2014/main" id="{0D75A14B-4738-4C2A-B898-EDE023257BCD}"/>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January</a:t>
            </a:r>
          </a:p>
        </p:txBody>
      </p:sp>
    </p:spTree>
    <p:extLst>
      <p:ext uri="{BB962C8B-B14F-4D97-AF65-F5344CB8AC3E}">
        <p14:creationId xmlns:p14="http://schemas.microsoft.com/office/powerpoint/2010/main" val="145928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tober">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222"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3" name="Title 1">
            <a:extLst>
              <a:ext uri="{FF2B5EF4-FFF2-40B4-BE49-F238E27FC236}">
                <a16:creationId xmlns:a16="http://schemas.microsoft.com/office/drawing/2014/main" id="{A426FB71-9187-4F25-96A6-74D1DBFED804}"/>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October</a:t>
            </a:r>
          </a:p>
        </p:txBody>
      </p:sp>
      <p:sp>
        <p:nvSpPr>
          <p:cNvPr id="2" name="TextBox 1">
            <a:extLst>
              <a:ext uri="{FF2B5EF4-FFF2-40B4-BE49-F238E27FC236}">
                <a16:creationId xmlns:a16="http://schemas.microsoft.com/office/drawing/2014/main" id="{BC8F2B6A-20E8-BFB0-E0E2-154CF67424E6}"/>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29</a:t>
            </a:r>
          </a:p>
        </p:txBody>
      </p:sp>
      <p:sp>
        <p:nvSpPr>
          <p:cNvPr id="6" name="TextBox 5">
            <a:extLst>
              <a:ext uri="{FF2B5EF4-FFF2-40B4-BE49-F238E27FC236}">
                <a16:creationId xmlns:a16="http://schemas.microsoft.com/office/drawing/2014/main" id="{E334565D-698D-5619-88AD-9A5FE280E34A}"/>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30</a:t>
            </a:r>
          </a:p>
        </p:txBody>
      </p:sp>
      <p:sp>
        <p:nvSpPr>
          <p:cNvPr id="7" name="TextBox 6">
            <a:extLst>
              <a:ext uri="{FF2B5EF4-FFF2-40B4-BE49-F238E27FC236}">
                <a16:creationId xmlns:a16="http://schemas.microsoft.com/office/drawing/2014/main" id="{DCD7B03A-0CEB-A62A-6D9E-62654D07BDCA}"/>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tx1"/>
                </a:solidFill>
                <a:latin typeface="+mn-lt"/>
                <a:ea typeface="+mn-ea"/>
                <a:cs typeface="+mn-cs"/>
              </a:rPr>
              <a:t>01</a:t>
            </a:r>
          </a:p>
        </p:txBody>
      </p:sp>
      <p:sp>
        <p:nvSpPr>
          <p:cNvPr id="8" name="TextBox 7">
            <a:extLst>
              <a:ext uri="{FF2B5EF4-FFF2-40B4-BE49-F238E27FC236}">
                <a16:creationId xmlns:a16="http://schemas.microsoft.com/office/drawing/2014/main" id="{FCBF0C10-ACF3-B45B-CB0C-642BB89C4FED}"/>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tx1"/>
                </a:solidFill>
                <a:latin typeface="+mn-lt"/>
                <a:ea typeface="+mn-ea"/>
                <a:cs typeface="+mn-cs"/>
              </a:rPr>
              <a:t>02</a:t>
            </a:r>
            <a:endParaRPr lang="en-US" sz="900" spc="-50" noProof="0">
              <a:solidFill>
                <a:schemeClr val="tx1"/>
              </a:solidFill>
            </a:endParaRPr>
          </a:p>
        </p:txBody>
      </p:sp>
      <p:sp>
        <p:nvSpPr>
          <p:cNvPr id="9" name="TextBox 8">
            <a:extLst>
              <a:ext uri="{FF2B5EF4-FFF2-40B4-BE49-F238E27FC236}">
                <a16:creationId xmlns:a16="http://schemas.microsoft.com/office/drawing/2014/main" id="{C0379F17-23DC-4233-8C1B-89348E51B850}"/>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03</a:t>
            </a:r>
          </a:p>
        </p:txBody>
      </p:sp>
      <p:sp>
        <p:nvSpPr>
          <p:cNvPr id="10" name="TextBox 9">
            <a:extLst>
              <a:ext uri="{FF2B5EF4-FFF2-40B4-BE49-F238E27FC236}">
                <a16:creationId xmlns:a16="http://schemas.microsoft.com/office/drawing/2014/main" id="{42BE8C81-EBE1-8943-351A-5EDFF608EDEF}"/>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05</a:t>
            </a:r>
          </a:p>
        </p:txBody>
      </p:sp>
      <p:sp>
        <p:nvSpPr>
          <p:cNvPr id="13" name="TextBox 12">
            <a:extLst>
              <a:ext uri="{FF2B5EF4-FFF2-40B4-BE49-F238E27FC236}">
                <a16:creationId xmlns:a16="http://schemas.microsoft.com/office/drawing/2014/main" id="{96AFBFD1-CBB7-A6F9-1C70-AD3F97EE7589}"/>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04</a:t>
            </a:r>
          </a:p>
        </p:txBody>
      </p:sp>
      <p:sp>
        <p:nvSpPr>
          <p:cNvPr id="14" name="TextBox 13">
            <a:extLst>
              <a:ext uri="{FF2B5EF4-FFF2-40B4-BE49-F238E27FC236}">
                <a16:creationId xmlns:a16="http://schemas.microsoft.com/office/drawing/2014/main" id="{E9BDC5A4-D000-208F-F00D-C596AD3A2969}"/>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06</a:t>
            </a:r>
          </a:p>
        </p:txBody>
      </p:sp>
      <p:sp>
        <p:nvSpPr>
          <p:cNvPr id="15" name="TextBox 14">
            <a:extLst>
              <a:ext uri="{FF2B5EF4-FFF2-40B4-BE49-F238E27FC236}">
                <a16:creationId xmlns:a16="http://schemas.microsoft.com/office/drawing/2014/main" id="{EF2FFE18-C16B-426C-A018-5D12B58A049C}"/>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16" name="TextBox 15">
            <a:extLst>
              <a:ext uri="{FF2B5EF4-FFF2-40B4-BE49-F238E27FC236}">
                <a16:creationId xmlns:a16="http://schemas.microsoft.com/office/drawing/2014/main" id="{1190B9E9-01EF-AFC1-CE05-C191141E916F}"/>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17" name="TextBox 16">
            <a:extLst>
              <a:ext uri="{FF2B5EF4-FFF2-40B4-BE49-F238E27FC236}">
                <a16:creationId xmlns:a16="http://schemas.microsoft.com/office/drawing/2014/main" id="{9CEE9DB1-ED8D-F651-BE71-A805A4DA43A3}"/>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90" name="TextBox 89">
            <a:extLst>
              <a:ext uri="{FF2B5EF4-FFF2-40B4-BE49-F238E27FC236}">
                <a16:creationId xmlns:a16="http://schemas.microsoft.com/office/drawing/2014/main" id="{1665739F-5157-F2F4-A1F6-EA22CD6F7E9B}"/>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91" name="TextBox 90">
            <a:extLst>
              <a:ext uri="{FF2B5EF4-FFF2-40B4-BE49-F238E27FC236}">
                <a16:creationId xmlns:a16="http://schemas.microsoft.com/office/drawing/2014/main" id="{2C50EA90-44A1-A443-7FAD-4974E11B2AEA}"/>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92" name="TextBox 91">
            <a:extLst>
              <a:ext uri="{FF2B5EF4-FFF2-40B4-BE49-F238E27FC236}">
                <a16:creationId xmlns:a16="http://schemas.microsoft.com/office/drawing/2014/main" id="{D8058D9B-35DA-E52E-1ECF-5FA175FF9959}"/>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93" name="TextBox 92">
            <a:extLst>
              <a:ext uri="{FF2B5EF4-FFF2-40B4-BE49-F238E27FC236}">
                <a16:creationId xmlns:a16="http://schemas.microsoft.com/office/drawing/2014/main" id="{92072CFE-82C5-AB93-8DE9-EDF2C1852EA9}"/>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94" name="TextBox 93">
            <a:extLst>
              <a:ext uri="{FF2B5EF4-FFF2-40B4-BE49-F238E27FC236}">
                <a16:creationId xmlns:a16="http://schemas.microsoft.com/office/drawing/2014/main" id="{1A960616-42E0-003A-E61E-2348305DB0F1}"/>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95" name="TextBox 94">
            <a:extLst>
              <a:ext uri="{FF2B5EF4-FFF2-40B4-BE49-F238E27FC236}">
                <a16:creationId xmlns:a16="http://schemas.microsoft.com/office/drawing/2014/main" id="{C26B5B74-F93D-9BAA-4651-C9C1F3DFEACC}"/>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96" name="TextBox 95">
            <a:extLst>
              <a:ext uri="{FF2B5EF4-FFF2-40B4-BE49-F238E27FC236}">
                <a16:creationId xmlns:a16="http://schemas.microsoft.com/office/drawing/2014/main" id="{8DAB9E55-980D-2316-0E1F-B1993663B5B5}"/>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97" name="TextBox 96">
            <a:extLst>
              <a:ext uri="{FF2B5EF4-FFF2-40B4-BE49-F238E27FC236}">
                <a16:creationId xmlns:a16="http://schemas.microsoft.com/office/drawing/2014/main" id="{40711A46-DAE9-3AC3-2090-6285C3531DDF}"/>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98" name="TextBox 97">
            <a:extLst>
              <a:ext uri="{FF2B5EF4-FFF2-40B4-BE49-F238E27FC236}">
                <a16:creationId xmlns:a16="http://schemas.microsoft.com/office/drawing/2014/main" id="{6AED6D0C-94BF-E146-C9F6-6EEEA5130956}"/>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99" name="TextBox 98">
            <a:extLst>
              <a:ext uri="{FF2B5EF4-FFF2-40B4-BE49-F238E27FC236}">
                <a16:creationId xmlns:a16="http://schemas.microsoft.com/office/drawing/2014/main" id="{70F89664-961E-6AE7-A33F-CF7D75295045}"/>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100" name="TextBox 99">
            <a:extLst>
              <a:ext uri="{FF2B5EF4-FFF2-40B4-BE49-F238E27FC236}">
                <a16:creationId xmlns:a16="http://schemas.microsoft.com/office/drawing/2014/main" id="{432116B5-C513-B84F-3A08-861916FE1F06}"/>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101" name="TextBox 100">
            <a:extLst>
              <a:ext uri="{FF2B5EF4-FFF2-40B4-BE49-F238E27FC236}">
                <a16:creationId xmlns:a16="http://schemas.microsoft.com/office/drawing/2014/main" id="{8E716714-4B26-CCA8-5299-0178054246B5}"/>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102" name="TextBox 101">
            <a:extLst>
              <a:ext uri="{FF2B5EF4-FFF2-40B4-BE49-F238E27FC236}">
                <a16:creationId xmlns:a16="http://schemas.microsoft.com/office/drawing/2014/main" id="{1CA1EBFD-24E8-7ACF-9D56-B0028ED94344}"/>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03" name="TextBox 102">
            <a:extLst>
              <a:ext uri="{FF2B5EF4-FFF2-40B4-BE49-F238E27FC236}">
                <a16:creationId xmlns:a16="http://schemas.microsoft.com/office/drawing/2014/main" id="{18928AF3-4BF4-4A11-28FE-BE4FE204C139}"/>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04" name="TextBox 103">
            <a:extLst>
              <a:ext uri="{FF2B5EF4-FFF2-40B4-BE49-F238E27FC236}">
                <a16:creationId xmlns:a16="http://schemas.microsoft.com/office/drawing/2014/main" id="{7F1A1DB3-719F-4297-3DFE-D4C86D753466}"/>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05" name="TextBox 104">
            <a:extLst>
              <a:ext uri="{FF2B5EF4-FFF2-40B4-BE49-F238E27FC236}">
                <a16:creationId xmlns:a16="http://schemas.microsoft.com/office/drawing/2014/main" id="{CC6CEC13-1FD8-38B1-6F81-125D97279E03}"/>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26</a:t>
            </a:r>
          </a:p>
        </p:txBody>
      </p:sp>
      <p:sp>
        <p:nvSpPr>
          <p:cNvPr id="106" name="TextBox 105">
            <a:extLst>
              <a:ext uri="{FF2B5EF4-FFF2-40B4-BE49-F238E27FC236}">
                <a16:creationId xmlns:a16="http://schemas.microsoft.com/office/drawing/2014/main" id="{D49C276A-89F0-F72A-111E-F7BD23E5E2CA}"/>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107" name="TextBox 106">
            <a:extLst>
              <a:ext uri="{FF2B5EF4-FFF2-40B4-BE49-F238E27FC236}">
                <a16:creationId xmlns:a16="http://schemas.microsoft.com/office/drawing/2014/main" id="{B9F5FD20-667B-F61E-6A9C-D367433A4842}"/>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27</a:t>
            </a:r>
          </a:p>
        </p:txBody>
      </p:sp>
      <p:sp>
        <p:nvSpPr>
          <p:cNvPr id="108" name="TextBox 107">
            <a:extLst>
              <a:ext uri="{FF2B5EF4-FFF2-40B4-BE49-F238E27FC236}">
                <a16:creationId xmlns:a16="http://schemas.microsoft.com/office/drawing/2014/main" id="{646A8E5B-634B-F95E-EA5C-2991138E114F}"/>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28</a:t>
            </a:r>
          </a:p>
        </p:txBody>
      </p:sp>
      <p:sp>
        <p:nvSpPr>
          <p:cNvPr id="109" name="TextBox 108">
            <a:extLst>
              <a:ext uri="{FF2B5EF4-FFF2-40B4-BE49-F238E27FC236}">
                <a16:creationId xmlns:a16="http://schemas.microsoft.com/office/drawing/2014/main" id="{CC36B7FC-7DCA-5C58-ED0E-E0477ACB1520}"/>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29</a:t>
            </a:r>
          </a:p>
        </p:txBody>
      </p:sp>
      <p:sp>
        <p:nvSpPr>
          <p:cNvPr id="110" name="TextBox 109">
            <a:extLst>
              <a:ext uri="{FF2B5EF4-FFF2-40B4-BE49-F238E27FC236}">
                <a16:creationId xmlns:a16="http://schemas.microsoft.com/office/drawing/2014/main" id="{E03A244E-B8FA-306E-F7EC-27A8679BDDE2}"/>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solidFill>
              </a:rPr>
              <a:t>30</a:t>
            </a:r>
          </a:p>
        </p:txBody>
      </p:sp>
      <p:sp>
        <p:nvSpPr>
          <p:cNvPr id="111" name="TextBox 110">
            <a:extLst>
              <a:ext uri="{FF2B5EF4-FFF2-40B4-BE49-F238E27FC236}">
                <a16:creationId xmlns:a16="http://schemas.microsoft.com/office/drawing/2014/main" id="{C7B7C12A-06B3-6EC0-80AA-B696EB8DA12C}"/>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defPPr>
              <a:defRPr lang="en-US"/>
            </a:defPPr>
            <a:lvl1pPr algn="r">
              <a:defRPr sz="900" spc="-50"/>
            </a:lvl1pPr>
          </a:lstStyle>
          <a:p>
            <a:pPr lvl="0"/>
            <a:r>
              <a:rPr lang="en-US" noProof="0"/>
              <a:t>31</a:t>
            </a:r>
          </a:p>
        </p:txBody>
      </p:sp>
      <p:sp>
        <p:nvSpPr>
          <p:cNvPr id="112" name="TextBox 111">
            <a:extLst>
              <a:ext uri="{FF2B5EF4-FFF2-40B4-BE49-F238E27FC236}">
                <a16:creationId xmlns:a16="http://schemas.microsoft.com/office/drawing/2014/main" id="{79CB1FAB-146E-FA21-0FDB-5A3097AE9FDC}"/>
              </a:ext>
            </a:extLst>
          </p:cNvPr>
          <p:cNvSpPr txBox="1"/>
          <p:nvPr userDrawn="1"/>
        </p:nvSpPr>
        <p:spPr>
          <a:xfrm>
            <a:off x="7962138" y="4751714"/>
            <a:ext cx="731520" cy="123584"/>
          </a:xfrm>
          <a:prstGeom prst="rect">
            <a:avLst/>
          </a:prstGeom>
          <a:noFill/>
        </p:spPr>
        <p:txBody>
          <a:bodyPr wrap="square" lIns="91440" tIns="0" rIns="91440" bIns="0" rtlCol="0" anchor="ctr" anchorCtr="0">
            <a:noAutofit/>
          </a:bodyPr>
          <a:lstStyle/>
          <a:p>
            <a:pPr algn="r"/>
            <a:r>
              <a:rPr lang="en-US" sz="900" kern="1200" spc="-50" noProof="0">
                <a:solidFill>
                  <a:schemeClr val="bg1">
                    <a:lumMod val="65000"/>
                  </a:schemeClr>
                </a:solidFill>
                <a:latin typeface="+mn-lt"/>
                <a:ea typeface="+mn-ea"/>
                <a:cs typeface="+mn-cs"/>
              </a:rPr>
              <a:t>02</a:t>
            </a:r>
          </a:p>
        </p:txBody>
      </p:sp>
      <p:sp>
        <p:nvSpPr>
          <p:cNvPr id="113" name="TextBox 112">
            <a:extLst>
              <a:ext uri="{FF2B5EF4-FFF2-40B4-BE49-F238E27FC236}">
                <a16:creationId xmlns:a16="http://schemas.microsoft.com/office/drawing/2014/main" id="{DB41BE2E-EC30-01EA-CD9A-E49E411E39F2}"/>
              </a:ext>
            </a:extLst>
          </p:cNvPr>
          <p:cNvSpPr txBox="1"/>
          <p:nvPr userDrawn="1"/>
        </p:nvSpPr>
        <p:spPr>
          <a:xfrm>
            <a:off x="7181463" y="4749498"/>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bg1">
                    <a:lumMod val="65000"/>
                  </a:schemeClr>
                </a:solidFill>
                <a:latin typeface="+mn-lt"/>
                <a:ea typeface="+mn-ea"/>
                <a:cs typeface="+mn-cs"/>
              </a:rPr>
              <a:t>01</a:t>
            </a:r>
          </a:p>
        </p:txBody>
      </p:sp>
      <p:sp>
        <p:nvSpPr>
          <p:cNvPr id="114" name="TextBox 113">
            <a:extLst>
              <a:ext uri="{FF2B5EF4-FFF2-40B4-BE49-F238E27FC236}">
                <a16:creationId xmlns:a16="http://schemas.microsoft.com/office/drawing/2014/main" id="{70C23866-2945-E75F-00B1-038286467CFB}"/>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03</a:t>
            </a:r>
          </a:p>
        </p:txBody>
      </p:sp>
      <p:sp>
        <p:nvSpPr>
          <p:cNvPr id="115" name="TextBox 114">
            <a:extLst>
              <a:ext uri="{FF2B5EF4-FFF2-40B4-BE49-F238E27FC236}">
                <a16:creationId xmlns:a16="http://schemas.microsoft.com/office/drawing/2014/main" id="{4CE6B345-2909-40D8-A8A9-4E5A8D919384}"/>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04</a:t>
            </a:r>
          </a:p>
        </p:txBody>
      </p:sp>
      <p:sp>
        <p:nvSpPr>
          <p:cNvPr id="116" name="TextBox 115">
            <a:extLst>
              <a:ext uri="{FF2B5EF4-FFF2-40B4-BE49-F238E27FC236}">
                <a16:creationId xmlns:a16="http://schemas.microsoft.com/office/drawing/2014/main" id="{F1677506-F932-4F3F-3959-478C53A76765}"/>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05</a:t>
            </a:r>
          </a:p>
        </p:txBody>
      </p:sp>
      <p:sp>
        <p:nvSpPr>
          <p:cNvPr id="117" name="TextBox 116">
            <a:extLst>
              <a:ext uri="{FF2B5EF4-FFF2-40B4-BE49-F238E27FC236}">
                <a16:creationId xmlns:a16="http://schemas.microsoft.com/office/drawing/2014/main" id="{C2A18359-603B-A3AD-31E7-95E6A1DA09EE}"/>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06</a:t>
            </a:r>
          </a:p>
        </p:txBody>
      </p:sp>
      <p:sp>
        <p:nvSpPr>
          <p:cNvPr id="118" name="TextBox 117">
            <a:extLst>
              <a:ext uri="{FF2B5EF4-FFF2-40B4-BE49-F238E27FC236}">
                <a16:creationId xmlns:a16="http://schemas.microsoft.com/office/drawing/2014/main" id="{85B2209A-1FE3-B2E8-D9A8-0501287FCE45}"/>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07</a:t>
            </a:r>
          </a:p>
        </p:txBody>
      </p:sp>
      <p:sp>
        <p:nvSpPr>
          <p:cNvPr id="119" name="TextBox 118">
            <a:extLst>
              <a:ext uri="{FF2B5EF4-FFF2-40B4-BE49-F238E27FC236}">
                <a16:creationId xmlns:a16="http://schemas.microsoft.com/office/drawing/2014/main" id="{BBBA6A9E-8197-E318-ABCB-0214A18F6881}"/>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09</a:t>
            </a:r>
          </a:p>
        </p:txBody>
      </p:sp>
      <p:sp>
        <p:nvSpPr>
          <p:cNvPr id="120" name="TextBox 119">
            <a:extLst>
              <a:ext uri="{FF2B5EF4-FFF2-40B4-BE49-F238E27FC236}">
                <a16:creationId xmlns:a16="http://schemas.microsoft.com/office/drawing/2014/main" id="{6CD8FC6B-2998-72A8-B1F0-C43364DEA9D5}"/>
              </a:ext>
            </a:extLst>
          </p:cNvPr>
          <p:cNvSpPr txBox="1"/>
          <p:nvPr userDrawn="1"/>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08</a:t>
            </a:r>
          </a:p>
        </p:txBody>
      </p:sp>
    </p:spTree>
    <p:extLst>
      <p:ext uri="{BB962C8B-B14F-4D97-AF65-F5344CB8AC3E}">
        <p14:creationId xmlns:p14="http://schemas.microsoft.com/office/powerpoint/2010/main" val="386676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vember">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222"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3" name="Title 1">
            <a:extLst>
              <a:ext uri="{FF2B5EF4-FFF2-40B4-BE49-F238E27FC236}">
                <a16:creationId xmlns:a16="http://schemas.microsoft.com/office/drawing/2014/main" id="{2170F8B9-7D57-4E8D-90FE-8DFC4EA0E757}"/>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November</a:t>
            </a:r>
          </a:p>
        </p:txBody>
      </p:sp>
      <p:sp>
        <p:nvSpPr>
          <p:cNvPr id="2" name="TextBox 1">
            <a:extLst>
              <a:ext uri="{FF2B5EF4-FFF2-40B4-BE49-F238E27FC236}">
                <a16:creationId xmlns:a16="http://schemas.microsoft.com/office/drawing/2014/main" id="{41894471-5D4C-584D-F72B-CC939F9C0030}"/>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solidFill>
                  <a:schemeClr val="bg1">
                    <a:lumMod val="65000"/>
                  </a:schemeClr>
                </a:solidFill>
              </a:rPr>
              <a:t>27</a:t>
            </a:r>
          </a:p>
        </p:txBody>
      </p:sp>
      <p:sp>
        <p:nvSpPr>
          <p:cNvPr id="6" name="TextBox 5">
            <a:extLst>
              <a:ext uri="{FF2B5EF4-FFF2-40B4-BE49-F238E27FC236}">
                <a16:creationId xmlns:a16="http://schemas.microsoft.com/office/drawing/2014/main" id="{52FAE211-4A06-B022-04AF-8CC43F3EE0E2}"/>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solidFill>
                  <a:schemeClr val="bg1">
                    <a:lumMod val="65000"/>
                  </a:schemeClr>
                </a:solidFill>
              </a:rPr>
              <a:t>28</a:t>
            </a:r>
          </a:p>
        </p:txBody>
      </p:sp>
      <p:sp>
        <p:nvSpPr>
          <p:cNvPr id="7" name="TextBox 6">
            <a:extLst>
              <a:ext uri="{FF2B5EF4-FFF2-40B4-BE49-F238E27FC236}">
                <a16:creationId xmlns:a16="http://schemas.microsoft.com/office/drawing/2014/main" id="{BFF0A211-30FB-B4DD-D8DE-F78A012804A6}"/>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solidFill>
                  <a:schemeClr val="bg1">
                    <a:lumMod val="65000"/>
                  </a:schemeClr>
                </a:solidFill>
              </a:rPr>
              <a:t>29</a:t>
            </a:r>
          </a:p>
        </p:txBody>
      </p:sp>
      <p:sp>
        <p:nvSpPr>
          <p:cNvPr id="8" name="TextBox 7">
            <a:extLst>
              <a:ext uri="{FF2B5EF4-FFF2-40B4-BE49-F238E27FC236}">
                <a16:creationId xmlns:a16="http://schemas.microsoft.com/office/drawing/2014/main" id="{D6DFC191-8F80-5670-A207-6C02E17EA35B}"/>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solidFill>
                  <a:schemeClr val="bg1">
                    <a:lumMod val="65000"/>
                  </a:schemeClr>
                </a:solidFill>
              </a:rPr>
              <a:t>30</a:t>
            </a:r>
          </a:p>
        </p:txBody>
      </p:sp>
      <p:sp>
        <p:nvSpPr>
          <p:cNvPr id="9" name="TextBox 8">
            <a:extLst>
              <a:ext uri="{FF2B5EF4-FFF2-40B4-BE49-F238E27FC236}">
                <a16:creationId xmlns:a16="http://schemas.microsoft.com/office/drawing/2014/main" id="{9FADDC66-B50F-5119-7FB2-51B899A3DDB6}"/>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bg1">
                    <a:lumMod val="65000"/>
                  </a:schemeClr>
                </a:solidFill>
              </a:defRPr>
            </a:lvl1pPr>
          </a:lstStyle>
          <a:p>
            <a:pPr lvl="0"/>
            <a:r>
              <a:rPr lang="en-US" noProof="0" dirty="0"/>
              <a:t>31</a:t>
            </a:r>
          </a:p>
        </p:txBody>
      </p:sp>
      <p:sp>
        <p:nvSpPr>
          <p:cNvPr id="10" name="TextBox 9">
            <a:extLst>
              <a:ext uri="{FF2B5EF4-FFF2-40B4-BE49-F238E27FC236}">
                <a16:creationId xmlns:a16="http://schemas.microsoft.com/office/drawing/2014/main" id="{52E99550-FDB5-0C1D-6E28-2B1559C1CF09}"/>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02</a:t>
            </a:r>
          </a:p>
        </p:txBody>
      </p:sp>
      <p:sp>
        <p:nvSpPr>
          <p:cNvPr id="13" name="TextBox 12">
            <a:extLst>
              <a:ext uri="{FF2B5EF4-FFF2-40B4-BE49-F238E27FC236}">
                <a16:creationId xmlns:a16="http://schemas.microsoft.com/office/drawing/2014/main" id="{816B3B0A-6AE5-6178-1BE4-7C1B817337E2}"/>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01</a:t>
            </a:r>
          </a:p>
        </p:txBody>
      </p:sp>
      <p:sp>
        <p:nvSpPr>
          <p:cNvPr id="14" name="TextBox 13">
            <a:extLst>
              <a:ext uri="{FF2B5EF4-FFF2-40B4-BE49-F238E27FC236}">
                <a16:creationId xmlns:a16="http://schemas.microsoft.com/office/drawing/2014/main" id="{193215CB-CD0B-52B0-3799-8994BE5D826A}"/>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03</a:t>
            </a:r>
          </a:p>
        </p:txBody>
      </p:sp>
      <p:sp>
        <p:nvSpPr>
          <p:cNvPr id="15" name="TextBox 14">
            <a:extLst>
              <a:ext uri="{FF2B5EF4-FFF2-40B4-BE49-F238E27FC236}">
                <a16:creationId xmlns:a16="http://schemas.microsoft.com/office/drawing/2014/main" id="{80A9147E-38EE-43B6-E361-5E10D8635A82}"/>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04</a:t>
            </a:r>
          </a:p>
        </p:txBody>
      </p:sp>
      <p:sp>
        <p:nvSpPr>
          <p:cNvPr id="16" name="TextBox 15">
            <a:extLst>
              <a:ext uri="{FF2B5EF4-FFF2-40B4-BE49-F238E27FC236}">
                <a16:creationId xmlns:a16="http://schemas.microsoft.com/office/drawing/2014/main" id="{2511D048-D104-D519-1709-529DCF5E009E}"/>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05</a:t>
            </a:r>
          </a:p>
        </p:txBody>
      </p:sp>
      <p:sp>
        <p:nvSpPr>
          <p:cNvPr id="17" name="TextBox 16">
            <a:extLst>
              <a:ext uri="{FF2B5EF4-FFF2-40B4-BE49-F238E27FC236}">
                <a16:creationId xmlns:a16="http://schemas.microsoft.com/office/drawing/2014/main" id="{9EFA5798-946B-3F2F-CA73-DE65EBEA9178}"/>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06</a:t>
            </a:r>
          </a:p>
        </p:txBody>
      </p:sp>
      <p:sp>
        <p:nvSpPr>
          <p:cNvPr id="90" name="TextBox 89">
            <a:extLst>
              <a:ext uri="{FF2B5EF4-FFF2-40B4-BE49-F238E27FC236}">
                <a16:creationId xmlns:a16="http://schemas.microsoft.com/office/drawing/2014/main" id="{9B6BC2B1-91DB-F9E4-1FAD-5B62A7A36D8C}"/>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91" name="TextBox 90">
            <a:extLst>
              <a:ext uri="{FF2B5EF4-FFF2-40B4-BE49-F238E27FC236}">
                <a16:creationId xmlns:a16="http://schemas.microsoft.com/office/drawing/2014/main" id="{61386CC1-10CD-CE08-17CD-A84AB0D1D5AF}"/>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92" name="TextBox 91">
            <a:extLst>
              <a:ext uri="{FF2B5EF4-FFF2-40B4-BE49-F238E27FC236}">
                <a16:creationId xmlns:a16="http://schemas.microsoft.com/office/drawing/2014/main" id="{E0B73080-CEA7-32D1-CA73-5FCCF5E43863}"/>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93" name="TextBox 92">
            <a:extLst>
              <a:ext uri="{FF2B5EF4-FFF2-40B4-BE49-F238E27FC236}">
                <a16:creationId xmlns:a16="http://schemas.microsoft.com/office/drawing/2014/main" id="{420C9CD4-F188-5ED4-D018-4BC04A73F5F0}"/>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94" name="TextBox 93">
            <a:extLst>
              <a:ext uri="{FF2B5EF4-FFF2-40B4-BE49-F238E27FC236}">
                <a16:creationId xmlns:a16="http://schemas.microsoft.com/office/drawing/2014/main" id="{4EA87006-1F1C-17C4-3A5E-53719597A582}"/>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95" name="TextBox 94">
            <a:extLst>
              <a:ext uri="{FF2B5EF4-FFF2-40B4-BE49-F238E27FC236}">
                <a16:creationId xmlns:a16="http://schemas.microsoft.com/office/drawing/2014/main" id="{EFFAADEE-AE4F-A196-A1EF-DCD8CA73475C}"/>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96" name="TextBox 95">
            <a:extLst>
              <a:ext uri="{FF2B5EF4-FFF2-40B4-BE49-F238E27FC236}">
                <a16:creationId xmlns:a16="http://schemas.microsoft.com/office/drawing/2014/main" id="{50499E61-3549-72B6-D352-8959039B3777}"/>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97" name="TextBox 96">
            <a:extLst>
              <a:ext uri="{FF2B5EF4-FFF2-40B4-BE49-F238E27FC236}">
                <a16:creationId xmlns:a16="http://schemas.microsoft.com/office/drawing/2014/main" id="{C840DCC8-A3EC-B360-0733-C9AEA70DE517}"/>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98" name="TextBox 97">
            <a:extLst>
              <a:ext uri="{FF2B5EF4-FFF2-40B4-BE49-F238E27FC236}">
                <a16:creationId xmlns:a16="http://schemas.microsoft.com/office/drawing/2014/main" id="{7E7D76DA-3C6D-71AD-426F-AE24E68A68AE}"/>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99" name="TextBox 98">
            <a:extLst>
              <a:ext uri="{FF2B5EF4-FFF2-40B4-BE49-F238E27FC236}">
                <a16:creationId xmlns:a16="http://schemas.microsoft.com/office/drawing/2014/main" id="{B61093F5-0188-8719-1779-C68E5C39AB2E}"/>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100" name="TextBox 99">
            <a:extLst>
              <a:ext uri="{FF2B5EF4-FFF2-40B4-BE49-F238E27FC236}">
                <a16:creationId xmlns:a16="http://schemas.microsoft.com/office/drawing/2014/main" id="{B273872D-4BD7-AF90-15CE-6028B0C4C5BB}"/>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101" name="TextBox 100">
            <a:extLst>
              <a:ext uri="{FF2B5EF4-FFF2-40B4-BE49-F238E27FC236}">
                <a16:creationId xmlns:a16="http://schemas.microsoft.com/office/drawing/2014/main" id="{1D3DE489-F8C4-AFC6-90D9-3AED5BD7DE5A}"/>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102" name="TextBox 101">
            <a:extLst>
              <a:ext uri="{FF2B5EF4-FFF2-40B4-BE49-F238E27FC236}">
                <a16:creationId xmlns:a16="http://schemas.microsoft.com/office/drawing/2014/main" id="{A5C4E1D6-C4B8-EE1D-3C97-68FEB8BF4A1F}"/>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103" name="TextBox 102">
            <a:extLst>
              <a:ext uri="{FF2B5EF4-FFF2-40B4-BE49-F238E27FC236}">
                <a16:creationId xmlns:a16="http://schemas.microsoft.com/office/drawing/2014/main" id="{73B1CDB0-1229-6A8E-EDAD-879D73B619F0}"/>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104" name="TextBox 103">
            <a:extLst>
              <a:ext uri="{FF2B5EF4-FFF2-40B4-BE49-F238E27FC236}">
                <a16:creationId xmlns:a16="http://schemas.microsoft.com/office/drawing/2014/main" id="{E767528F-E3B8-33FD-6C43-F138DE903C86}"/>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105" name="TextBox 104">
            <a:extLst>
              <a:ext uri="{FF2B5EF4-FFF2-40B4-BE49-F238E27FC236}">
                <a16:creationId xmlns:a16="http://schemas.microsoft.com/office/drawing/2014/main" id="{BD18FE55-3A5F-5231-2E70-21A01A9D928F}"/>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06" name="TextBox 105">
            <a:extLst>
              <a:ext uri="{FF2B5EF4-FFF2-40B4-BE49-F238E27FC236}">
                <a16:creationId xmlns:a16="http://schemas.microsoft.com/office/drawing/2014/main" id="{62DAE30C-D336-AA16-5361-9354E4DDFEB0}"/>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07" name="TextBox 106">
            <a:extLst>
              <a:ext uri="{FF2B5EF4-FFF2-40B4-BE49-F238E27FC236}">
                <a16:creationId xmlns:a16="http://schemas.microsoft.com/office/drawing/2014/main" id="{9544BDA4-EC8A-2DA1-E8BA-0B71541E27FB}"/>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08" name="TextBox 107">
            <a:extLst>
              <a:ext uri="{FF2B5EF4-FFF2-40B4-BE49-F238E27FC236}">
                <a16:creationId xmlns:a16="http://schemas.microsoft.com/office/drawing/2014/main" id="{590CC574-3870-55D9-B81C-37DF533733A3}"/>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109" name="TextBox 108">
            <a:extLst>
              <a:ext uri="{FF2B5EF4-FFF2-40B4-BE49-F238E27FC236}">
                <a16:creationId xmlns:a16="http://schemas.microsoft.com/office/drawing/2014/main" id="{4BEABB0D-B64B-4F7C-FE86-1D2BBC1C61A9}"/>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solidFill>
                  <a:schemeClr val="tx1"/>
                </a:solidFill>
              </a:rPr>
              <a:t>26</a:t>
            </a:r>
          </a:p>
        </p:txBody>
      </p:sp>
      <p:sp>
        <p:nvSpPr>
          <p:cNvPr id="110" name="TextBox 109">
            <a:extLst>
              <a:ext uri="{FF2B5EF4-FFF2-40B4-BE49-F238E27FC236}">
                <a16:creationId xmlns:a16="http://schemas.microsoft.com/office/drawing/2014/main" id="{81BCF9C6-6E0F-D4ED-15A3-C63A42A8EC11}"/>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solidFill>
                  <a:schemeClr val="tx1"/>
                </a:solidFill>
              </a:rPr>
              <a:t>27</a:t>
            </a:r>
          </a:p>
        </p:txBody>
      </p:sp>
      <p:sp>
        <p:nvSpPr>
          <p:cNvPr id="111" name="TextBox 110">
            <a:extLst>
              <a:ext uri="{FF2B5EF4-FFF2-40B4-BE49-F238E27FC236}">
                <a16:creationId xmlns:a16="http://schemas.microsoft.com/office/drawing/2014/main" id="{DA5B4184-654F-DE2C-DAF3-824DDA38358D}"/>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solidFill>
                  <a:schemeClr val="tx1"/>
                </a:solidFill>
              </a:rPr>
              <a:t>28</a:t>
            </a:r>
          </a:p>
        </p:txBody>
      </p:sp>
      <p:sp>
        <p:nvSpPr>
          <p:cNvPr id="112" name="TextBox 111">
            <a:extLst>
              <a:ext uri="{FF2B5EF4-FFF2-40B4-BE49-F238E27FC236}">
                <a16:creationId xmlns:a16="http://schemas.microsoft.com/office/drawing/2014/main" id="{73FFE147-AB04-B218-B02A-052942374A1A}"/>
              </a:ext>
            </a:extLst>
          </p:cNvPr>
          <p:cNvSpPr txBox="1"/>
          <p:nvPr userDrawn="1"/>
        </p:nvSpPr>
        <p:spPr>
          <a:xfrm>
            <a:off x="7962138" y="4751714"/>
            <a:ext cx="731520" cy="123584"/>
          </a:xfrm>
          <a:prstGeom prst="rect">
            <a:avLst/>
          </a:prstGeom>
          <a:noFill/>
        </p:spPr>
        <p:txBody>
          <a:bodyPr wrap="square" lIns="91440" tIns="0" rIns="91440" bIns="0" rtlCol="0" anchor="ctr" anchorCtr="0">
            <a:noAutofit/>
          </a:bodyPr>
          <a:lstStyle>
            <a:defPPr>
              <a:defRPr lang="en-US"/>
            </a:defPPr>
            <a:lvl1pPr lvl="0" algn="r">
              <a:defRPr sz="900" spc="-50"/>
            </a:lvl1pPr>
          </a:lstStyle>
          <a:p>
            <a:pPr lvl="0"/>
            <a:r>
              <a:rPr lang="en-US" noProof="0"/>
              <a:t>30</a:t>
            </a:r>
          </a:p>
        </p:txBody>
      </p:sp>
      <p:sp>
        <p:nvSpPr>
          <p:cNvPr id="113" name="TextBox 112">
            <a:extLst>
              <a:ext uri="{FF2B5EF4-FFF2-40B4-BE49-F238E27FC236}">
                <a16:creationId xmlns:a16="http://schemas.microsoft.com/office/drawing/2014/main" id="{7CE2977D-CF8F-534B-7179-FAE3F3694345}"/>
              </a:ext>
            </a:extLst>
          </p:cNvPr>
          <p:cNvSpPr txBox="1"/>
          <p:nvPr userDrawn="1"/>
        </p:nvSpPr>
        <p:spPr>
          <a:xfrm>
            <a:off x="718146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solidFill>
                  <a:schemeClr val="tx1"/>
                </a:solidFill>
              </a:rPr>
              <a:t>29</a:t>
            </a:r>
          </a:p>
        </p:txBody>
      </p:sp>
      <p:sp>
        <p:nvSpPr>
          <p:cNvPr id="121" name="TextBox 120">
            <a:extLst>
              <a:ext uri="{FF2B5EF4-FFF2-40B4-BE49-F238E27FC236}">
                <a16:creationId xmlns:a16="http://schemas.microsoft.com/office/drawing/2014/main" id="{50125C22-4DC7-9C0C-FB87-28C9C54A5EEB}"/>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01</a:t>
            </a:r>
          </a:p>
        </p:txBody>
      </p:sp>
      <p:sp>
        <p:nvSpPr>
          <p:cNvPr id="122" name="TextBox 121">
            <a:extLst>
              <a:ext uri="{FF2B5EF4-FFF2-40B4-BE49-F238E27FC236}">
                <a16:creationId xmlns:a16="http://schemas.microsoft.com/office/drawing/2014/main" id="{BCEE8C48-6CF9-EA14-5F3A-72C2EDB58A97}"/>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02</a:t>
            </a:r>
          </a:p>
        </p:txBody>
      </p:sp>
      <p:sp>
        <p:nvSpPr>
          <p:cNvPr id="123" name="TextBox 122">
            <a:extLst>
              <a:ext uri="{FF2B5EF4-FFF2-40B4-BE49-F238E27FC236}">
                <a16:creationId xmlns:a16="http://schemas.microsoft.com/office/drawing/2014/main" id="{C8BCC687-3C95-27CC-7159-1B836D8EE5FB}"/>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03</a:t>
            </a:r>
          </a:p>
        </p:txBody>
      </p:sp>
      <p:sp>
        <p:nvSpPr>
          <p:cNvPr id="124" name="TextBox 123">
            <a:extLst>
              <a:ext uri="{FF2B5EF4-FFF2-40B4-BE49-F238E27FC236}">
                <a16:creationId xmlns:a16="http://schemas.microsoft.com/office/drawing/2014/main" id="{2F964AFE-BDBD-5A06-4349-689A279EFCE5}"/>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04</a:t>
            </a:r>
          </a:p>
        </p:txBody>
      </p:sp>
      <p:sp>
        <p:nvSpPr>
          <p:cNvPr id="125" name="TextBox 124">
            <a:extLst>
              <a:ext uri="{FF2B5EF4-FFF2-40B4-BE49-F238E27FC236}">
                <a16:creationId xmlns:a16="http://schemas.microsoft.com/office/drawing/2014/main" id="{AD558A3C-184C-DB95-3BA6-805B87DCB995}"/>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05</a:t>
            </a:r>
          </a:p>
        </p:txBody>
      </p:sp>
      <p:sp>
        <p:nvSpPr>
          <p:cNvPr id="126" name="TextBox 125">
            <a:extLst>
              <a:ext uri="{FF2B5EF4-FFF2-40B4-BE49-F238E27FC236}">
                <a16:creationId xmlns:a16="http://schemas.microsoft.com/office/drawing/2014/main" id="{FD08799B-8D9E-AFCE-6FBC-C901211CDA1E}"/>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07</a:t>
            </a:r>
          </a:p>
        </p:txBody>
      </p:sp>
      <p:sp>
        <p:nvSpPr>
          <p:cNvPr id="127" name="TextBox 126">
            <a:extLst>
              <a:ext uri="{FF2B5EF4-FFF2-40B4-BE49-F238E27FC236}">
                <a16:creationId xmlns:a16="http://schemas.microsoft.com/office/drawing/2014/main" id="{3717D00F-56CE-C852-05C6-2C7B5DC2EAF1}"/>
              </a:ext>
            </a:extLst>
          </p:cNvPr>
          <p:cNvSpPr txBox="1"/>
          <p:nvPr userDrawn="1"/>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06</a:t>
            </a:r>
          </a:p>
        </p:txBody>
      </p:sp>
    </p:spTree>
    <p:extLst>
      <p:ext uri="{BB962C8B-B14F-4D97-AF65-F5344CB8AC3E}">
        <p14:creationId xmlns:p14="http://schemas.microsoft.com/office/powerpoint/2010/main" val="23997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ember">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222"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3" name="Title 1">
            <a:extLst>
              <a:ext uri="{FF2B5EF4-FFF2-40B4-BE49-F238E27FC236}">
                <a16:creationId xmlns:a16="http://schemas.microsoft.com/office/drawing/2014/main" id="{9D5EB5C4-8833-4916-B3A1-C7059A91CAFB}"/>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December</a:t>
            </a:r>
          </a:p>
        </p:txBody>
      </p:sp>
      <p:sp>
        <p:nvSpPr>
          <p:cNvPr id="2" name="TextBox 1">
            <a:extLst>
              <a:ext uri="{FF2B5EF4-FFF2-40B4-BE49-F238E27FC236}">
                <a16:creationId xmlns:a16="http://schemas.microsoft.com/office/drawing/2014/main" id="{14C24234-235C-332E-3E73-81966053A813}"/>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01</a:t>
            </a:r>
          </a:p>
        </p:txBody>
      </p:sp>
      <p:sp>
        <p:nvSpPr>
          <p:cNvPr id="6" name="TextBox 5">
            <a:extLst>
              <a:ext uri="{FF2B5EF4-FFF2-40B4-BE49-F238E27FC236}">
                <a16:creationId xmlns:a16="http://schemas.microsoft.com/office/drawing/2014/main" id="{B4B6C323-5A52-34EC-BB1A-3EBDD3BAFC62}"/>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02</a:t>
            </a:r>
          </a:p>
        </p:txBody>
      </p:sp>
      <p:sp>
        <p:nvSpPr>
          <p:cNvPr id="7" name="TextBox 6">
            <a:extLst>
              <a:ext uri="{FF2B5EF4-FFF2-40B4-BE49-F238E27FC236}">
                <a16:creationId xmlns:a16="http://schemas.microsoft.com/office/drawing/2014/main" id="{57A71281-0C6B-6180-786C-4EF4B7026762}"/>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03</a:t>
            </a:r>
          </a:p>
        </p:txBody>
      </p:sp>
      <p:sp>
        <p:nvSpPr>
          <p:cNvPr id="8" name="TextBox 7">
            <a:extLst>
              <a:ext uri="{FF2B5EF4-FFF2-40B4-BE49-F238E27FC236}">
                <a16:creationId xmlns:a16="http://schemas.microsoft.com/office/drawing/2014/main" id="{9C52C5F6-0EDB-7E91-6091-F78EE564BE8E}"/>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04</a:t>
            </a:r>
          </a:p>
        </p:txBody>
      </p:sp>
      <p:sp>
        <p:nvSpPr>
          <p:cNvPr id="9" name="TextBox 8">
            <a:extLst>
              <a:ext uri="{FF2B5EF4-FFF2-40B4-BE49-F238E27FC236}">
                <a16:creationId xmlns:a16="http://schemas.microsoft.com/office/drawing/2014/main" id="{DFCBD320-F333-7499-24B7-E1B79BDEFE1B}"/>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05</a:t>
            </a:r>
          </a:p>
        </p:txBody>
      </p:sp>
      <p:sp>
        <p:nvSpPr>
          <p:cNvPr id="10" name="TextBox 9">
            <a:extLst>
              <a:ext uri="{FF2B5EF4-FFF2-40B4-BE49-F238E27FC236}">
                <a16:creationId xmlns:a16="http://schemas.microsoft.com/office/drawing/2014/main" id="{1EE1CDBF-E8C3-ACB2-1247-AD8CF857EFE4}"/>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13" name="TextBox 12">
            <a:extLst>
              <a:ext uri="{FF2B5EF4-FFF2-40B4-BE49-F238E27FC236}">
                <a16:creationId xmlns:a16="http://schemas.microsoft.com/office/drawing/2014/main" id="{E11F2A63-E76D-7043-88A1-419E8289BA4D}"/>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06</a:t>
            </a:r>
          </a:p>
        </p:txBody>
      </p:sp>
      <p:sp>
        <p:nvSpPr>
          <p:cNvPr id="14" name="TextBox 13">
            <a:extLst>
              <a:ext uri="{FF2B5EF4-FFF2-40B4-BE49-F238E27FC236}">
                <a16:creationId xmlns:a16="http://schemas.microsoft.com/office/drawing/2014/main" id="{1CA9E8AC-F70A-CC69-F30F-B2DEEC9B295B}"/>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15" name="TextBox 14">
            <a:extLst>
              <a:ext uri="{FF2B5EF4-FFF2-40B4-BE49-F238E27FC236}">
                <a16:creationId xmlns:a16="http://schemas.microsoft.com/office/drawing/2014/main" id="{D8045AF3-6B81-CBED-0880-166BE307839C}"/>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16" name="TextBox 15">
            <a:extLst>
              <a:ext uri="{FF2B5EF4-FFF2-40B4-BE49-F238E27FC236}">
                <a16:creationId xmlns:a16="http://schemas.microsoft.com/office/drawing/2014/main" id="{C5DCF974-EE37-D85B-29F7-43A64D7C19C4}"/>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17" name="TextBox 16">
            <a:extLst>
              <a:ext uri="{FF2B5EF4-FFF2-40B4-BE49-F238E27FC236}">
                <a16:creationId xmlns:a16="http://schemas.microsoft.com/office/drawing/2014/main" id="{3AF3D359-8185-731C-CFA0-FC8F85E28FA6}"/>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90" name="TextBox 89">
            <a:extLst>
              <a:ext uri="{FF2B5EF4-FFF2-40B4-BE49-F238E27FC236}">
                <a16:creationId xmlns:a16="http://schemas.microsoft.com/office/drawing/2014/main" id="{33498132-EE2B-607E-7CA3-391B6BE3E85F}"/>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91" name="TextBox 90">
            <a:extLst>
              <a:ext uri="{FF2B5EF4-FFF2-40B4-BE49-F238E27FC236}">
                <a16:creationId xmlns:a16="http://schemas.microsoft.com/office/drawing/2014/main" id="{95F11F4F-37E5-A3FA-95C1-1D950F61D715}"/>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92" name="TextBox 91">
            <a:extLst>
              <a:ext uri="{FF2B5EF4-FFF2-40B4-BE49-F238E27FC236}">
                <a16:creationId xmlns:a16="http://schemas.microsoft.com/office/drawing/2014/main" id="{06783904-F18F-D497-4C37-EB27E1ACE2F0}"/>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93" name="TextBox 92">
            <a:extLst>
              <a:ext uri="{FF2B5EF4-FFF2-40B4-BE49-F238E27FC236}">
                <a16:creationId xmlns:a16="http://schemas.microsoft.com/office/drawing/2014/main" id="{BE251845-ED0B-892A-229B-3B61007B9C0A}"/>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94" name="TextBox 93">
            <a:extLst>
              <a:ext uri="{FF2B5EF4-FFF2-40B4-BE49-F238E27FC236}">
                <a16:creationId xmlns:a16="http://schemas.microsoft.com/office/drawing/2014/main" id="{1ECC0289-72D4-11D0-CAE8-35CCD6F127C0}"/>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95" name="TextBox 94">
            <a:extLst>
              <a:ext uri="{FF2B5EF4-FFF2-40B4-BE49-F238E27FC236}">
                <a16:creationId xmlns:a16="http://schemas.microsoft.com/office/drawing/2014/main" id="{5FA650A7-0C4A-7C11-C205-73CE46873793}"/>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96" name="TextBox 95">
            <a:extLst>
              <a:ext uri="{FF2B5EF4-FFF2-40B4-BE49-F238E27FC236}">
                <a16:creationId xmlns:a16="http://schemas.microsoft.com/office/drawing/2014/main" id="{DEBE2EC1-EC61-D506-D7CF-9AD7BB0833BF}"/>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97" name="TextBox 96">
            <a:extLst>
              <a:ext uri="{FF2B5EF4-FFF2-40B4-BE49-F238E27FC236}">
                <a16:creationId xmlns:a16="http://schemas.microsoft.com/office/drawing/2014/main" id="{20A700F9-3F13-D371-590F-FF8EC71D82D4}"/>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98" name="TextBox 97">
            <a:extLst>
              <a:ext uri="{FF2B5EF4-FFF2-40B4-BE49-F238E27FC236}">
                <a16:creationId xmlns:a16="http://schemas.microsoft.com/office/drawing/2014/main" id="{6F8C6F26-0FE2-5612-B8AE-26918BFEB2BB}"/>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99" name="TextBox 98">
            <a:extLst>
              <a:ext uri="{FF2B5EF4-FFF2-40B4-BE49-F238E27FC236}">
                <a16:creationId xmlns:a16="http://schemas.microsoft.com/office/drawing/2014/main" id="{68DB0402-8386-7714-E4B9-0BAF8C2A2B51}"/>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100" name="TextBox 99">
            <a:extLst>
              <a:ext uri="{FF2B5EF4-FFF2-40B4-BE49-F238E27FC236}">
                <a16:creationId xmlns:a16="http://schemas.microsoft.com/office/drawing/2014/main" id="{0E178E19-2A36-74B7-3305-D4C9F62D41BE}"/>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01" name="TextBox 100">
            <a:extLst>
              <a:ext uri="{FF2B5EF4-FFF2-40B4-BE49-F238E27FC236}">
                <a16:creationId xmlns:a16="http://schemas.microsoft.com/office/drawing/2014/main" id="{20F80E76-6E61-270E-1367-AA056C42D303}"/>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02" name="TextBox 101">
            <a:extLst>
              <a:ext uri="{FF2B5EF4-FFF2-40B4-BE49-F238E27FC236}">
                <a16:creationId xmlns:a16="http://schemas.microsoft.com/office/drawing/2014/main" id="{6ABF9F6B-ACFB-7D8B-2E6B-131383B912A6}"/>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03" name="TextBox 102">
            <a:extLst>
              <a:ext uri="{FF2B5EF4-FFF2-40B4-BE49-F238E27FC236}">
                <a16:creationId xmlns:a16="http://schemas.microsoft.com/office/drawing/2014/main" id="{73D4C549-EA71-69A8-E2FD-A66F96D36C77}"/>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104" name="TextBox 103">
            <a:extLst>
              <a:ext uri="{FF2B5EF4-FFF2-40B4-BE49-F238E27FC236}">
                <a16:creationId xmlns:a16="http://schemas.microsoft.com/office/drawing/2014/main" id="{4B02E431-2DC1-A888-70CB-8E4ADD670754}"/>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26</a:t>
            </a:r>
          </a:p>
        </p:txBody>
      </p:sp>
      <p:sp>
        <p:nvSpPr>
          <p:cNvPr id="105" name="TextBox 104">
            <a:extLst>
              <a:ext uri="{FF2B5EF4-FFF2-40B4-BE49-F238E27FC236}">
                <a16:creationId xmlns:a16="http://schemas.microsoft.com/office/drawing/2014/main" id="{B45C266A-92A4-C6E8-68F8-48A88B9EEBD2}"/>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28</a:t>
            </a:r>
          </a:p>
        </p:txBody>
      </p:sp>
      <p:sp>
        <p:nvSpPr>
          <p:cNvPr id="106" name="TextBox 105">
            <a:extLst>
              <a:ext uri="{FF2B5EF4-FFF2-40B4-BE49-F238E27FC236}">
                <a16:creationId xmlns:a16="http://schemas.microsoft.com/office/drawing/2014/main" id="{83D48A98-075D-F53A-4A66-241073DD181C}"/>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27</a:t>
            </a:r>
          </a:p>
        </p:txBody>
      </p:sp>
      <p:sp>
        <p:nvSpPr>
          <p:cNvPr id="107" name="TextBox 106">
            <a:extLst>
              <a:ext uri="{FF2B5EF4-FFF2-40B4-BE49-F238E27FC236}">
                <a16:creationId xmlns:a16="http://schemas.microsoft.com/office/drawing/2014/main" id="{8E33E775-D917-E5A2-0251-C545B0FB7141}"/>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29</a:t>
            </a:r>
          </a:p>
        </p:txBody>
      </p:sp>
      <p:sp>
        <p:nvSpPr>
          <p:cNvPr id="108" name="TextBox 107">
            <a:extLst>
              <a:ext uri="{FF2B5EF4-FFF2-40B4-BE49-F238E27FC236}">
                <a16:creationId xmlns:a16="http://schemas.microsoft.com/office/drawing/2014/main" id="{1FA8AB8D-D8B0-3258-EC12-32A5D205C34A}"/>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30</a:t>
            </a:r>
          </a:p>
        </p:txBody>
      </p:sp>
      <p:sp>
        <p:nvSpPr>
          <p:cNvPr id="109" name="TextBox 108">
            <a:extLst>
              <a:ext uri="{FF2B5EF4-FFF2-40B4-BE49-F238E27FC236}">
                <a16:creationId xmlns:a16="http://schemas.microsoft.com/office/drawing/2014/main" id="{A3085CA3-1165-7898-9D5A-E3D09B9D8536}"/>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31</a:t>
            </a:r>
          </a:p>
        </p:txBody>
      </p:sp>
      <p:sp>
        <p:nvSpPr>
          <p:cNvPr id="110" name="TextBox 109">
            <a:extLst>
              <a:ext uri="{FF2B5EF4-FFF2-40B4-BE49-F238E27FC236}">
                <a16:creationId xmlns:a16="http://schemas.microsoft.com/office/drawing/2014/main" id="{9D6F35DB-67B8-3D9E-AE97-0BE78300FF78}"/>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01</a:t>
            </a:r>
          </a:p>
        </p:txBody>
      </p:sp>
      <p:sp>
        <p:nvSpPr>
          <p:cNvPr id="111" name="TextBox 110">
            <a:extLst>
              <a:ext uri="{FF2B5EF4-FFF2-40B4-BE49-F238E27FC236}">
                <a16:creationId xmlns:a16="http://schemas.microsoft.com/office/drawing/2014/main" id="{69834A21-87D4-1E1F-A242-157AD5BDE853}"/>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02</a:t>
            </a:r>
          </a:p>
        </p:txBody>
      </p:sp>
      <p:sp>
        <p:nvSpPr>
          <p:cNvPr id="112" name="TextBox 111">
            <a:extLst>
              <a:ext uri="{FF2B5EF4-FFF2-40B4-BE49-F238E27FC236}">
                <a16:creationId xmlns:a16="http://schemas.microsoft.com/office/drawing/2014/main" id="{EB083780-94B7-88CF-424D-0A5E50A6D071}"/>
              </a:ext>
            </a:extLst>
          </p:cNvPr>
          <p:cNvSpPr txBox="1"/>
          <p:nvPr userDrawn="1"/>
        </p:nvSpPr>
        <p:spPr>
          <a:xfrm>
            <a:off x="7962138" y="4751714"/>
            <a:ext cx="731520" cy="123584"/>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04</a:t>
            </a:r>
          </a:p>
        </p:txBody>
      </p:sp>
      <p:sp>
        <p:nvSpPr>
          <p:cNvPr id="113" name="TextBox 112">
            <a:extLst>
              <a:ext uri="{FF2B5EF4-FFF2-40B4-BE49-F238E27FC236}">
                <a16:creationId xmlns:a16="http://schemas.microsoft.com/office/drawing/2014/main" id="{4D6AABA2-43E5-08CF-510A-64DA5A989AA2}"/>
              </a:ext>
            </a:extLst>
          </p:cNvPr>
          <p:cNvSpPr txBox="1"/>
          <p:nvPr userDrawn="1"/>
        </p:nvSpPr>
        <p:spPr>
          <a:xfrm>
            <a:off x="718146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03</a:t>
            </a:r>
          </a:p>
        </p:txBody>
      </p:sp>
      <p:sp>
        <p:nvSpPr>
          <p:cNvPr id="114" name="TextBox 113">
            <a:extLst>
              <a:ext uri="{FF2B5EF4-FFF2-40B4-BE49-F238E27FC236}">
                <a16:creationId xmlns:a16="http://schemas.microsoft.com/office/drawing/2014/main" id="{F3FE1F37-CB7D-430A-45E4-EEEDAD3CC097}"/>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05</a:t>
            </a:r>
          </a:p>
        </p:txBody>
      </p:sp>
      <p:sp>
        <p:nvSpPr>
          <p:cNvPr id="115" name="TextBox 114">
            <a:extLst>
              <a:ext uri="{FF2B5EF4-FFF2-40B4-BE49-F238E27FC236}">
                <a16:creationId xmlns:a16="http://schemas.microsoft.com/office/drawing/2014/main" id="{66524E6E-43BF-B486-DD7B-DA11558536DE}"/>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06</a:t>
            </a:r>
          </a:p>
        </p:txBody>
      </p:sp>
      <p:sp>
        <p:nvSpPr>
          <p:cNvPr id="116" name="TextBox 115">
            <a:extLst>
              <a:ext uri="{FF2B5EF4-FFF2-40B4-BE49-F238E27FC236}">
                <a16:creationId xmlns:a16="http://schemas.microsoft.com/office/drawing/2014/main" id="{2E36151A-02CF-CF89-015D-2B635F74582B}"/>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07</a:t>
            </a:r>
          </a:p>
        </p:txBody>
      </p:sp>
      <p:sp>
        <p:nvSpPr>
          <p:cNvPr id="117" name="TextBox 116">
            <a:extLst>
              <a:ext uri="{FF2B5EF4-FFF2-40B4-BE49-F238E27FC236}">
                <a16:creationId xmlns:a16="http://schemas.microsoft.com/office/drawing/2014/main" id="{7FCE0F4B-5B3E-0CCD-53D1-8CFC94A1C88A}"/>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08</a:t>
            </a:r>
          </a:p>
        </p:txBody>
      </p:sp>
      <p:sp>
        <p:nvSpPr>
          <p:cNvPr id="118" name="TextBox 117">
            <a:extLst>
              <a:ext uri="{FF2B5EF4-FFF2-40B4-BE49-F238E27FC236}">
                <a16:creationId xmlns:a16="http://schemas.microsoft.com/office/drawing/2014/main" id="{9623496A-FAC4-762C-21BB-16AF7C99894E}"/>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09</a:t>
            </a:r>
          </a:p>
        </p:txBody>
      </p:sp>
      <p:sp>
        <p:nvSpPr>
          <p:cNvPr id="119" name="TextBox 118">
            <a:extLst>
              <a:ext uri="{FF2B5EF4-FFF2-40B4-BE49-F238E27FC236}">
                <a16:creationId xmlns:a16="http://schemas.microsoft.com/office/drawing/2014/main" id="{D8FE36B3-47D0-9EDF-932E-FB3340F2BC9B}"/>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11</a:t>
            </a:r>
          </a:p>
        </p:txBody>
      </p:sp>
      <p:sp>
        <p:nvSpPr>
          <p:cNvPr id="120" name="TextBox 119">
            <a:extLst>
              <a:ext uri="{FF2B5EF4-FFF2-40B4-BE49-F238E27FC236}">
                <a16:creationId xmlns:a16="http://schemas.microsoft.com/office/drawing/2014/main" id="{01658C2D-BD81-245C-B8E9-82781FB0055B}"/>
              </a:ext>
            </a:extLst>
          </p:cNvPr>
          <p:cNvSpPr txBox="1"/>
          <p:nvPr userDrawn="1"/>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10</a:t>
            </a:r>
          </a:p>
        </p:txBody>
      </p:sp>
    </p:spTree>
    <p:extLst>
      <p:ext uri="{BB962C8B-B14F-4D97-AF65-F5344CB8AC3E}">
        <p14:creationId xmlns:p14="http://schemas.microsoft.com/office/powerpoint/2010/main" val="3731052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000"/>
            </a:lvl1pPr>
          </a:lstStyle>
          <a:p>
            <a:r>
              <a:rPr lang="en-US" noProof="0"/>
              <a:t>Click to add title</a:t>
            </a:r>
          </a:p>
        </p:txBody>
      </p:sp>
      <p:sp>
        <p:nvSpPr>
          <p:cNvPr id="3" name="Subtitle 2"/>
          <p:cNvSpPr>
            <a:spLocks noGrp="1"/>
          </p:cNvSpPr>
          <p:nvPr>
            <p:ph type="subTitle" idx="1" hasCustomPrompt="1"/>
          </p:nvPr>
        </p:nvSpPr>
        <p:spPr>
          <a:xfrm>
            <a:off x="685800" y="3886200"/>
            <a:ext cx="7772400" cy="1752600"/>
          </a:xfrm>
        </p:spPr>
        <p:txBody>
          <a:bodyPr/>
          <a:lstStyle>
            <a:lvl1pPr marL="0" indent="0" algn="r">
              <a:buNone/>
              <a:defRPr>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add subtitle</a:t>
            </a:r>
          </a:p>
        </p:txBody>
      </p:sp>
      <p:sp>
        <p:nvSpPr>
          <p:cNvPr id="4" name="Date Placeholder 3"/>
          <p:cNvSpPr>
            <a:spLocks noGrp="1"/>
          </p:cNvSpPr>
          <p:nvPr>
            <p:ph type="dt" sz="half" idx="10"/>
          </p:nvPr>
        </p:nvSpPr>
        <p:spPr/>
        <p:txBody>
          <a:bodyPr/>
          <a:lstStyle>
            <a:lvl1pPr>
              <a:defRPr/>
            </a:lvl1pPr>
          </a:lstStyle>
          <a:p>
            <a:r>
              <a:rPr lang="en-US" noProof="0" dirty="0"/>
              <a:t>2024</a:t>
            </a:r>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B5B5863-7865-48FE-BD3C-D42099226715}" type="slidenum">
              <a:rPr lang="en-US" noProof="0"/>
              <a:t>‹#›</a:t>
            </a:fld>
            <a:endParaRPr lang="en-US" noProof="0"/>
          </a:p>
        </p:txBody>
      </p:sp>
    </p:spTree>
    <p:extLst>
      <p:ext uri="{BB962C8B-B14F-4D97-AF65-F5344CB8AC3E}">
        <p14:creationId xmlns:p14="http://schemas.microsoft.com/office/powerpoint/2010/main" val="3253826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add title</a:t>
            </a:r>
          </a:p>
        </p:txBody>
      </p:sp>
      <p:sp>
        <p:nvSpPr>
          <p:cNvPr id="3" name="Content Placeholder 2"/>
          <p:cNvSpPr>
            <a:spLocks noGrp="1"/>
          </p:cNvSpPr>
          <p:nvPr>
            <p:ph idx="1" hasCustomPrompt="1"/>
          </p:nvPr>
        </p:nvSpPr>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lvl1pPr>
              <a:defRPr/>
            </a:lvl1pPr>
          </a:lstStyle>
          <a:p>
            <a:r>
              <a:rPr lang="en-US" noProof="0" dirty="0"/>
              <a:t>2024</a:t>
            </a:r>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B5B5863-7865-48FE-BD3C-D42099226715}" type="slidenum">
              <a:rPr lang="en-US" noProof="0"/>
              <a:t>‹#›</a:t>
            </a:fld>
            <a:endParaRPr lang="en-US" noProof="0"/>
          </a:p>
        </p:txBody>
      </p:sp>
    </p:spTree>
    <p:extLst>
      <p:ext uri="{BB962C8B-B14F-4D97-AF65-F5344CB8AC3E}">
        <p14:creationId xmlns:p14="http://schemas.microsoft.com/office/powerpoint/2010/main" val="147403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bruary">
    <p:spTree>
      <p:nvGrpSpPr>
        <p:cNvPr id="1" name=""/>
        <p:cNvGrpSpPr/>
        <p:nvPr/>
      </p:nvGrpSpPr>
      <p:grpSpPr>
        <a:xfrm>
          <a:off x="0" y="0"/>
          <a:ext cx="0" cy="0"/>
          <a:chOff x="0" y="0"/>
          <a:chExt cx="0" cy="0"/>
        </a:xfrm>
      </p:grpSpPr>
      <p:sp>
        <p:nvSpPr>
          <p:cNvPr id="97" name="TextBox 96"/>
          <p:cNvSpPr txBox="1"/>
          <p:nvPr/>
        </p:nvSpPr>
        <p:spPr>
          <a:xfrm>
            <a:off x="4058763" y="1200150"/>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29</a:t>
            </a:r>
          </a:p>
        </p:txBody>
      </p:sp>
      <p:sp>
        <p:nvSpPr>
          <p:cNvPr id="98" name="TextBox 97"/>
          <p:cNvSpPr txBox="1"/>
          <p:nvPr/>
        </p:nvSpPr>
        <p:spPr>
          <a:xfrm>
            <a:off x="483943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solidFill>
                  <a:schemeClr val="bg1">
                    <a:lumMod val="65000"/>
                  </a:schemeClr>
                </a:solidFill>
              </a:rPr>
              <a:t>30</a:t>
            </a:r>
          </a:p>
        </p:txBody>
      </p:sp>
      <p:sp>
        <p:nvSpPr>
          <p:cNvPr id="99" name="TextBox 98"/>
          <p:cNvSpPr txBox="1"/>
          <p:nvPr/>
        </p:nvSpPr>
        <p:spPr>
          <a:xfrm>
            <a:off x="562011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31</a:t>
            </a:r>
          </a:p>
        </p:txBody>
      </p:sp>
      <p:sp>
        <p:nvSpPr>
          <p:cNvPr id="100" name="TextBox 99"/>
          <p:cNvSpPr txBox="1"/>
          <p:nvPr/>
        </p:nvSpPr>
        <p:spPr>
          <a:xfrm>
            <a:off x="6400788" y="1200150"/>
            <a:ext cx="731520" cy="128016"/>
          </a:xfrm>
          <a:prstGeom prst="rect">
            <a:avLst/>
          </a:prstGeom>
          <a:noFill/>
        </p:spPr>
        <p:txBody>
          <a:bodyPr wrap="square" lIns="91440" tIns="0" rIns="91440" bIns="0" rtlCol="0" anchor="ctr" anchorCtr="0">
            <a:noAutofit/>
          </a:bodyPr>
          <a:lstStyle/>
          <a:p>
            <a:pPr algn="r"/>
            <a:r>
              <a:rPr lang="en-US" sz="900" noProof="0" dirty="0">
                <a:solidFill>
                  <a:schemeClr val="tx1"/>
                </a:solidFill>
              </a:rPr>
              <a:t>01</a:t>
            </a:r>
            <a:endParaRPr lang="en-US" sz="900" kern="1200" spc="-50" noProof="0" dirty="0">
              <a:solidFill>
                <a:schemeClr val="tx1"/>
              </a:solidFill>
              <a:latin typeface="+mn-lt"/>
              <a:ea typeface="+mn-ea"/>
              <a:cs typeface="+mn-cs"/>
            </a:endParaRPr>
          </a:p>
        </p:txBody>
      </p:sp>
      <p:sp>
        <p:nvSpPr>
          <p:cNvPr id="101" name="TextBox 100"/>
          <p:cNvSpPr txBox="1"/>
          <p:nvPr/>
        </p:nvSpPr>
        <p:spPr>
          <a:xfrm>
            <a:off x="7181463" y="1200150"/>
            <a:ext cx="731520" cy="128016"/>
          </a:xfrm>
          <a:prstGeom prst="rect">
            <a:avLst/>
          </a:prstGeom>
          <a:noFill/>
        </p:spPr>
        <p:txBody>
          <a:bodyPr wrap="square" lIns="91440" tIns="0" rIns="91440" bIns="0" rtlCol="0" anchor="ctr" anchorCtr="0">
            <a:noAutofit/>
          </a:bodyPr>
          <a:lstStyle/>
          <a:p>
            <a:pPr algn="r"/>
            <a:r>
              <a:rPr lang="en-US" sz="900" noProof="0" dirty="0">
                <a:solidFill>
                  <a:schemeClr val="tx1"/>
                </a:solidFill>
              </a:rPr>
              <a:t>02</a:t>
            </a:r>
            <a:endParaRPr lang="en-US" sz="900" spc="-50" noProof="0" dirty="0">
              <a:solidFill>
                <a:schemeClr val="tx1"/>
              </a:solidFill>
            </a:endParaRPr>
          </a:p>
        </p:txBody>
      </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42" name="TextBox 241"/>
          <p:cNvSpPr txBox="1"/>
          <p:nvPr/>
        </p:nvSpPr>
        <p:spPr>
          <a:xfrm>
            <a:off x="3278088" y="1204582"/>
            <a:ext cx="731520" cy="123584"/>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28</a:t>
            </a:r>
          </a:p>
        </p:txBody>
      </p:sp>
      <p:sp>
        <p:nvSpPr>
          <p:cNvPr id="243" name="TextBox 242"/>
          <p:cNvSpPr txBox="1"/>
          <p:nvPr/>
        </p:nvSpPr>
        <p:spPr>
          <a:xfrm>
            <a:off x="3278088"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03</a:t>
            </a:r>
          </a:p>
        </p:txBody>
      </p:sp>
      <p:sp>
        <p:nvSpPr>
          <p:cNvPr id="245" name="TextBox 244"/>
          <p:cNvSpPr txBox="1"/>
          <p:nvPr/>
        </p:nvSpPr>
        <p:spPr>
          <a:xfrm>
            <a:off x="4058763"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04</a:t>
            </a:r>
          </a:p>
        </p:txBody>
      </p:sp>
      <p:sp>
        <p:nvSpPr>
          <p:cNvPr id="246" name="TextBox 245"/>
          <p:cNvSpPr txBox="1"/>
          <p:nvPr/>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05</a:t>
            </a:r>
          </a:p>
        </p:txBody>
      </p:sp>
      <p:sp>
        <p:nvSpPr>
          <p:cNvPr id="247" name="TextBox 246"/>
          <p:cNvSpPr txBox="1"/>
          <p:nvPr/>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06</a:t>
            </a:r>
          </a:p>
        </p:txBody>
      </p:sp>
      <p:sp>
        <p:nvSpPr>
          <p:cNvPr id="248" name="TextBox 247"/>
          <p:cNvSpPr txBox="1"/>
          <p:nvPr/>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07</a:t>
            </a:r>
          </a:p>
        </p:txBody>
      </p:sp>
      <p:sp>
        <p:nvSpPr>
          <p:cNvPr id="249" name="TextBox 248"/>
          <p:cNvSpPr txBox="1"/>
          <p:nvPr/>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08</a:t>
            </a:r>
          </a:p>
        </p:txBody>
      </p:sp>
      <p:sp>
        <p:nvSpPr>
          <p:cNvPr id="251" name="TextBox 250"/>
          <p:cNvSpPr txBox="1"/>
          <p:nvPr/>
        </p:nvSpPr>
        <p:spPr>
          <a:xfrm>
            <a:off x="796213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09</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 name="TextBox 186"/>
          <p:cNvSpPr txBox="1"/>
          <p:nvPr/>
        </p:nvSpPr>
        <p:spPr>
          <a:xfrm>
            <a:off x="3278088" y="2093582"/>
            <a:ext cx="731520" cy="123584"/>
          </a:xfrm>
          <a:prstGeom prst="rect">
            <a:avLst/>
          </a:prstGeom>
          <a:noFill/>
        </p:spPr>
        <p:txBody>
          <a:bodyPr wrap="square" lIns="91440" tIns="0" rIns="91440" bIns="0" rtlCol="0" anchor="ctr" anchorCtr="0">
            <a:noAutofit/>
          </a:bodyPr>
          <a:lstStyle/>
          <a:p>
            <a:pPr algn="r"/>
            <a:r>
              <a:rPr lang="en-US" sz="900" noProof="0" dirty="0">
                <a:solidFill>
                  <a:schemeClr val="tx1"/>
                </a:solidFill>
              </a:rPr>
              <a:t>04</a:t>
            </a:r>
            <a:endParaRPr lang="en-US" sz="900" spc="-50" noProof="0" dirty="0">
              <a:solidFill>
                <a:schemeClr val="tx1">
                  <a:lumMod val="85000"/>
                  <a:lumOff val="15000"/>
                </a:schemeClr>
              </a:solidFill>
            </a:endParaRPr>
          </a:p>
        </p:txBody>
      </p:sp>
      <p:sp>
        <p:nvSpPr>
          <p:cNvPr id="188" name="TextBox 187"/>
          <p:cNvSpPr txBox="1"/>
          <p:nvPr/>
        </p:nvSpPr>
        <p:spPr>
          <a:xfrm>
            <a:off x="7962138" y="1200150"/>
            <a:ext cx="731520" cy="128016"/>
          </a:xfrm>
          <a:prstGeom prst="rect">
            <a:avLst/>
          </a:prstGeom>
          <a:noFill/>
        </p:spPr>
        <p:txBody>
          <a:bodyPr wrap="square" lIns="91440" tIns="0" rIns="91440" bIns="0" rtlCol="0" anchor="ctr" anchorCtr="0">
            <a:noAutofit/>
          </a:bodyPr>
          <a:lstStyle/>
          <a:p>
            <a:pPr algn="r"/>
            <a:r>
              <a:rPr lang="en-US" sz="900" noProof="0" dirty="0">
                <a:solidFill>
                  <a:schemeClr val="tx1"/>
                </a:solidFill>
              </a:rPr>
              <a:t>03</a:t>
            </a:r>
            <a:endParaRPr lang="en-US" sz="900" spc="-50" noProof="0" dirty="0">
              <a:solidFill>
                <a:schemeClr val="tx1">
                  <a:lumMod val="85000"/>
                  <a:lumOff val="15000"/>
                </a:schemeClr>
              </a:solidFill>
            </a:endParaRPr>
          </a:p>
        </p:txBody>
      </p:sp>
      <p:sp>
        <p:nvSpPr>
          <p:cNvPr id="189" name="TextBox 188"/>
          <p:cNvSpPr txBox="1"/>
          <p:nvPr/>
        </p:nvSpPr>
        <p:spPr>
          <a:xfrm>
            <a:off x="4058763" y="2089150"/>
            <a:ext cx="731520" cy="128016"/>
          </a:xfrm>
          <a:prstGeom prst="rect">
            <a:avLst/>
          </a:prstGeom>
          <a:noFill/>
        </p:spPr>
        <p:txBody>
          <a:bodyPr wrap="square" lIns="91440" tIns="0" rIns="91440" bIns="0" rtlCol="0" anchor="ctr" anchorCtr="0">
            <a:noAutofit/>
          </a:bodyPr>
          <a:lstStyle/>
          <a:p>
            <a:pPr algn="r"/>
            <a:r>
              <a:rPr lang="en-US" sz="900" noProof="0">
                <a:solidFill>
                  <a:schemeClr val="tx1"/>
                </a:solidFill>
              </a:rPr>
              <a:t>05</a:t>
            </a:r>
            <a:endParaRPr lang="en-US" sz="900" spc="-50" noProof="0">
              <a:solidFill>
                <a:schemeClr val="tx1">
                  <a:lumMod val="85000"/>
                  <a:lumOff val="15000"/>
                </a:schemeClr>
              </a:solidFill>
            </a:endParaRPr>
          </a:p>
        </p:txBody>
      </p:sp>
      <p:sp>
        <p:nvSpPr>
          <p:cNvPr id="190" name="TextBox 189"/>
          <p:cNvSpPr txBox="1"/>
          <p:nvPr/>
        </p:nvSpPr>
        <p:spPr>
          <a:xfrm>
            <a:off x="4839438" y="2089150"/>
            <a:ext cx="731520" cy="128016"/>
          </a:xfrm>
          <a:prstGeom prst="rect">
            <a:avLst/>
          </a:prstGeom>
          <a:noFill/>
        </p:spPr>
        <p:txBody>
          <a:bodyPr wrap="square" lIns="91440" tIns="0" rIns="91440" bIns="0" rtlCol="0" anchor="ctr" anchorCtr="0">
            <a:noAutofit/>
          </a:bodyPr>
          <a:lstStyle/>
          <a:p>
            <a:pPr algn="r"/>
            <a:r>
              <a:rPr lang="en-US" sz="900" noProof="0">
                <a:solidFill>
                  <a:schemeClr val="tx1"/>
                </a:solidFill>
              </a:rPr>
              <a:t>06</a:t>
            </a:r>
            <a:endParaRPr lang="en-US" sz="900" spc="-50" noProof="0">
              <a:solidFill>
                <a:schemeClr val="tx1">
                  <a:lumMod val="85000"/>
                  <a:lumOff val="15000"/>
                </a:schemeClr>
              </a:solidFill>
            </a:endParaRPr>
          </a:p>
        </p:txBody>
      </p:sp>
      <p:sp>
        <p:nvSpPr>
          <p:cNvPr id="191" name="TextBox 190"/>
          <p:cNvSpPr txBox="1"/>
          <p:nvPr/>
        </p:nvSpPr>
        <p:spPr>
          <a:xfrm>
            <a:off x="5620113" y="2089150"/>
            <a:ext cx="731520" cy="128016"/>
          </a:xfrm>
          <a:prstGeom prst="rect">
            <a:avLst/>
          </a:prstGeom>
          <a:noFill/>
        </p:spPr>
        <p:txBody>
          <a:bodyPr wrap="square" lIns="91440" tIns="0" rIns="91440" bIns="0" rtlCol="0" anchor="ctr" anchorCtr="0">
            <a:noAutofit/>
          </a:bodyPr>
          <a:lstStyle/>
          <a:p>
            <a:pPr algn="r"/>
            <a:r>
              <a:rPr lang="en-US" sz="900" noProof="0">
                <a:solidFill>
                  <a:schemeClr val="tx1"/>
                </a:solidFill>
              </a:rPr>
              <a:t>07</a:t>
            </a:r>
            <a:endParaRPr lang="en-US" sz="900" spc="-50" noProof="0">
              <a:solidFill>
                <a:schemeClr val="tx1">
                  <a:lumMod val="85000"/>
                  <a:lumOff val="15000"/>
                </a:schemeClr>
              </a:solidFill>
            </a:endParaRPr>
          </a:p>
        </p:txBody>
      </p:sp>
      <p:sp>
        <p:nvSpPr>
          <p:cNvPr id="192" name="TextBox 191"/>
          <p:cNvSpPr txBox="1"/>
          <p:nvPr/>
        </p:nvSpPr>
        <p:spPr>
          <a:xfrm>
            <a:off x="6400788" y="2089150"/>
            <a:ext cx="731520" cy="128016"/>
          </a:xfrm>
          <a:prstGeom prst="rect">
            <a:avLst/>
          </a:prstGeom>
          <a:noFill/>
        </p:spPr>
        <p:txBody>
          <a:bodyPr wrap="square" lIns="91440" tIns="0" rIns="91440" bIns="0" rtlCol="0" anchor="ctr" anchorCtr="0">
            <a:noAutofit/>
          </a:bodyPr>
          <a:lstStyle/>
          <a:p>
            <a:pPr algn="r"/>
            <a:r>
              <a:rPr lang="en-US" sz="900" noProof="0">
                <a:solidFill>
                  <a:schemeClr val="tx1"/>
                </a:solidFill>
              </a:rPr>
              <a:t>08</a:t>
            </a:r>
            <a:endParaRPr lang="en-US" sz="900" spc="-50" noProof="0">
              <a:solidFill>
                <a:schemeClr val="tx1">
                  <a:lumMod val="85000"/>
                  <a:lumOff val="15000"/>
                </a:schemeClr>
              </a:solidFill>
            </a:endParaRPr>
          </a:p>
        </p:txBody>
      </p:sp>
      <p:sp>
        <p:nvSpPr>
          <p:cNvPr id="193" name="TextBox 192"/>
          <p:cNvSpPr txBox="1"/>
          <p:nvPr/>
        </p:nvSpPr>
        <p:spPr>
          <a:xfrm>
            <a:off x="7181463" y="2089150"/>
            <a:ext cx="731520" cy="128016"/>
          </a:xfrm>
          <a:prstGeom prst="rect">
            <a:avLst/>
          </a:prstGeom>
          <a:noFill/>
        </p:spPr>
        <p:txBody>
          <a:bodyPr wrap="square" lIns="91440" tIns="0" rIns="91440" bIns="0" rtlCol="0" anchor="ctr" anchorCtr="0">
            <a:noAutofit/>
          </a:bodyPr>
          <a:lstStyle/>
          <a:p>
            <a:pPr algn="r"/>
            <a:r>
              <a:rPr lang="en-US" sz="900" noProof="0">
                <a:solidFill>
                  <a:schemeClr val="tx1"/>
                </a:solidFill>
              </a:rPr>
              <a:t>09</a:t>
            </a:r>
            <a:endParaRPr lang="en-US" sz="900" spc="-50" noProof="0">
              <a:solidFill>
                <a:schemeClr val="tx1">
                  <a:lumMod val="85000"/>
                  <a:lumOff val="15000"/>
                </a:schemeClr>
              </a:solidFill>
            </a:endParaRPr>
          </a:p>
        </p:txBody>
      </p:sp>
      <p:sp>
        <p:nvSpPr>
          <p:cNvPr id="194" name="TextBox 193"/>
          <p:cNvSpPr txBox="1"/>
          <p:nvPr/>
        </p:nvSpPr>
        <p:spPr>
          <a:xfrm>
            <a:off x="3278088" y="2982899"/>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195" name="TextBox 194"/>
          <p:cNvSpPr txBox="1"/>
          <p:nvPr/>
        </p:nvSpPr>
        <p:spPr>
          <a:xfrm>
            <a:off x="79621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196" name="TextBox 195"/>
          <p:cNvSpPr txBox="1"/>
          <p:nvPr/>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197" name="TextBox 196"/>
          <p:cNvSpPr txBox="1"/>
          <p:nvPr/>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198" name="TextBox 197"/>
          <p:cNvSpPr txBox="1"/>
          <p:nvPr/>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199" name="TextBox 198"/>
          <p:cNvSpPr txBox="1"/>
          <p:nvPr/>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200" name="TextBox 199"/>
          <p:cNvSpPr txBox="1"/>
          <p:nvPr/>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201" name="TextBox 200"/>
          <p:cNvSpPr txBox="1"/>
          <p:nvPr/>
        </p:nvSpPr>
        <p:spPr>
          <a:xfrm>
            <a:off x="3278088" y="3870978"/>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202" name="TextBox 201"/>
          <p:cNvSpPr txBox="1"/>
          <p:nvPr/>
        </p:nvSpPr>
        <p:spPr>
          <a:xfrm>
            <a:off x="79621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203" name="TextBox 202"/>
          <p:cNvSpPr txBox="1"/>
          <p:nvPr/>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204" name="TextBox 203"/>
          <p:cNvSpPr txBox="1"/>
          <p:nvPr/>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205" name="TextBox 204"/>
          <p:cNvSpPr txBox="1"/>
          <p:nvPr/>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206" name="TextBox 205"/>
          <p:cNvSpPr txBox="1"/>
          <p:nvPr/>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207" name="TextBox 206"/>
          <p:cNvSpPr txBox="1"/>
          <p:nvPr/>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208" name="TextBox 207"/>
          <p:cNvSpPr txBox="1"/>
          <p:nvPr/>
        </p:nvSpPr>
        <p:spPr>
          <a:xfrm>
            <a:off x="3278088" y="4753930"/>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209" name="TextBox 208"/>
          <p:cNvSpPr txBox="1"/>
          <p:nvPr/>
        </p:nvSpPr>
        <p:spPr>
          <a:xfrm>
            <a:off x="79621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210" name="TextBox 209"/>
          <p:cNvSpPr txBox="1"/>
          <p:nvPr/>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26</a:t>
            </a:r>
          </a:p>
        </p:txBody>
      </p:sp>
      <p:sp>
        <p:nvSpPr>
          <p:cNvPr id="211" name="TextBox 210"/>
          <p:cNvSpPr txBox="1"/>
          <p:nvPr/>
        </p:nvSpPr>
        <p:spPr>
          <a:xfrm>
            <a:off x="483943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solidFill>
              </a:rPr>
              <a:t>27</a:t>
            </a:r>
          </a:p>
        </p:txBody>
      </p:sp>
      <p:sp>
        <p:nvSpPr>
          <p:cNvPr id="212" name="TextBox 211"/>
          <p:cNvSpPr txBox="1"/>
          <p:nvPr/>
        </p:nvSpPr>
        <p:spPr>
          <a:xfrm>
            <a:off x="5620113" y="4749498"/>
            <a:ext cx="731520" cy="128016"/>
          </a:xfrm>
          <a:prstGeom prst="rect">
            <a:avLst/>
          </a:prstGeom>
          <a:noFill/>
        </p:spPr>
        <p:txBody>
          <a:bodyPr wrap="square" lIns="91440" tIns="0" rIns="91440" bIns="0" rtlCol="0" anchor="ctr" anchorCtr="0">
            <a:noAutofit/>
          </a:bodyPr>
          <a:lstStyle>
            <a:defPPr>
              <a:defRPr lang="en-US"/>
            </a:defPPr>
            <a:lvl1pPr algn="r">
              <a:defRPr sz="900"/>
            </a:lvl1pPr>
          </a:lstStyle>
          <a:p>
            <a:pPr lvl="0"/>
            <a:r>
              <a:rPr lang="en-US" noProof="0"/>
              <a:t>28</a:t>
            </a:r>
          </a:p>
        </p:txBody>
      </p:sp>
      <p:sp>
        <p:nvSpPr>
          <p:cNvPr id="213" name="TextBox 212"/>
          <p:cNvSpPr txBox="1"/>
          <p:nvPr/>
        </p:nvSpPr>
        <p:spPr>
          <a:xfrm>
            <a:off x="718146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01</a:t>
            </a:r>
          </a:p>
        </p:txBody>
      </p:sp>
      <p:sp>
        <p:nvSpPr>
          <p:cNvPr id="214" name="TextBox 213"/>
          <p:cNvSpPr txBox="1"/>
          <p:nvPr/>
        </p:nvSpPr>
        <p:spPr>
          <a:xfrm>
            <a:off x="796213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02</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215"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grpSp>
        <p:nvGrpSpPr>
          <p:cNvPr id="173" name="Group 172"/>
          <p:cNvGrpSpPr/>
          <p:nvPr userDrawn="1"/>
        </p:nvGrpSpPr>
        <p:grpSpPr>
          <a:xfrm>
            <a:off x="3248026" y="933450"/>
            <a:ext cx="5467350" cy="5495926"/>
            <a:chOff x="3124201" y="1080377"/>
            <a:chExt cx="5715000" cy="5459572"/>
          </a:xfrm>
        </p:grpSpPr>
        <p:grpSp>
          <p:nvGrpSpPr>
            <p:cNvPr id="174" name="Group 173"/>
            <p:cNvGrpSpPr/>
            <p:nvPr/>
          </p:nvGrpSpPr>
          <p:grpSpPr>
            <a:xfrm>
              <a:off x="3125240" y="1259217"/>
              <a:ext cx="5712923" cy="5280732"/>
              <a:chOff x="381000" y="1143000"/>
              <a:chExt cx="8382000" cy="5498592"/>
            </a:xfrm>
          </p:grpSpPr>
          <p:cxnSp>
            <p:nvCxnSpPr>
              <p:cNvPr id="324" name="Straight Connector 323"/>
              <p:cNvCxnSpPr/>
              <p:nvPr/>
            </p:nvCxnSpPr>
            <p:spPr>
              <a:xfrm>
                <a:off x="381000" y="1143000"/>
                <a:ext cx="8382000" cy="0"/>
              </a:xfrm>
              <a:prstGeom prst="line">
                <a:avLst/>
              </a:prstGeom>
              <a:noFill/>
            </p:spPr>
          </p:cxnSp>
          <p:cxnSp>
            <p:nvCxnSpPr>
              <p:cNvPr id="325" name="Straight Connector 324"/>
              <p:cNvCxnSpPr/>
              <p:nvPr/>
            </p:nvCxnSpPr>
            <p:spPr>
              <a:xfrm>
                <a:off x="381000" y="2059432"/>
                <a:ext cx="8382000" cy="0"/>
              </a:xfrm>
              <a:prstGeom prst="line">
                <a:avLst/>
              </a:prstGeom>
              <a:noFill/>
            </p:spPr>
          </p:cxnSp>
          <p:cxnSp>
            <p:nvCxnSpPr>
              <p:cNvPr id="326" name="Straight Connector 325"/>
              <p:cNvCxnSpPr/>
              <p:nvPr/>
            </p:nvCxnSpPr>
            <p:spPr>
              <a:xfrm>
                <a:off x="381000" y="2975864"/>
                <a:ext cx="8382000" cy="0"/>
              </a:xfrm>
              <a:prstGeom prst="line">
                <a:avLst/>
              </a:prstGeom>
              <a:noFill/>
            </p:spPr>
          </p:cxnSp>
          <p:cxnSp>
            <p:nvCxnSpPr>
              <p:cNvPr id="327" name="Straight Connector 326"/>
              <p:cNvCxnSpPr/>
              <p:nvPr/>
            </p:nvCxnSpPr>
            <p:spPr>
              <a:xfrm>
                <a:off x="381000" y="3892296"/>
                <a:ext cx="8382000" cy="0"/>
              </a:xfrm>
              <a:prstGeom prst="line">
                <a:avLst/>
              </a:prstGeom>
              <a:noFill/>
            </p:spPr>
          </p:cxnSp>
          <p:cxnSp>
            <p:nvCxnSpPr>
              <p:cNvPr id="328" name="Straight Connector 327"/>
              <p:cNvCxnSpPr/>
              <p:nvPr/>
            </p:nvCxnSpPr>
            <p:spPr>
              <a:xfrm>
                <a:off x="381000" y="4808728"/>
                <a:ext cx="8382000" cy="0"/>
              </a:xfrm>
              <a:prstGeom prst="line">
                <a:avLst/>
              </a:prstGeom>
              <a:noFill/>
            </p:spPr>
          </p:cxnSp>
          <p:cxnSp>
            <p:nvCxnSpPr>
              <p:cNvPr id="329" name="Straight Connector 328"/>
              <p:cNvCxnSpPr/>
              <p:nvPr/>
            </p:nvCxnSpPr>
            <p:spPr>
              <a:xfrm>
                <a:off x="381000" y="5725160"/>
                <a:ext cx="8382000" cy="0"/>
              </a:xfrm>
              <a:prstGeom prst="line">
                <a:avLst/>
              </a:prstGeom>
              <a:noFill/>
            </p:spPr>
          </p:cxnSp>
          <p:cxnSp>
            <p:nvCxnSpPr>
              <p:cNvPr id="330" name="Straight Connector 329"/>
              <p:cNvCxnSpPr/>
              <p:nvPr/>
            </p:nvCxnSpPr>
            <p:spPr>
              <a:xfrm>
                <a:off x="381000" y="6641592"/>
                <a:ext cx="8382000" cy="0"/>
              </a:xfrm>
              <a:prstGeom prst="line">
                <a:avLst/>
              </a:prstGeom>
              <a:noFill/>
            </p:spPr>
          </p:cxnSp>
        </p:grpSp>
        <p:grpSp>
          <p:nvGrpSpPr>
            <p:cNvPr id="175" name="Group 174"/>
            <p:cNvGrpSpPr/>
            <p:nvPr/>
          </p:nvGrpSpPr>
          <p:grpSpPr>
            <a:xfrm>
              <a:off x="3125240" y="1339112"/>
              <a:ext cx="5713961" cy="731520"/>
              <a:chOff x="3125240" y="1354352"/>
              <a:chExt cx="5713961" cy="651310"/>
            </a:xfrm>
          </p:grpSpPr>
          <p:cxnSp>
            <p:nvCxnSpPr>
              <p:cNvPr id="316" name="Straight Connector 315"/>
              <p:cNvCxnSpPr/>
              <p:nvPr/>
            </p:nvCxnSpPr>
            <p:spPr>
              <a:xfrm>
                <a:off x="3941520" y="1354352"/>
                <a:ext cx="0" cy="651310"/>
              </a:xfrm>
              <a:prstGeom prst="line">
                <a:avLst/>
              </a:prstGeom>
              <a:noFill/>
            </p:spPr>
          </p:cxnSp>
          <p:cxnSp>
            <p:nvCxnSpPr>
              <p:cNvPr id="317" name="Straight Connector 316"/>
              <p:cNvCxnSpPr/>
              <p:nvPr/>
            </p:nvCxnSpPr>
            <p:spPr>
              <a:xfrm>
                <a:off x="4757800" y="1354352"/>
                <a:ext cx="0" cy="651310"/>
              </a:xfrm>
              <a:prstGeom prst="line">
                <a:avLst/>
              </a:prstGeom>
              <a:noFill/>
            </p:spPr>
          </p:cxnSp>
          <p:cxnSp>
            <p:nvCxnSpPr>
              <p:cNvPr id="318" name="Straight Connector 317"/>
              <p:cNvCxnSpPr/>
              <p:nvPr/>
            </p:nvCxnSpPr>
            <p:spPr>
              <a:xfrm>
                <a:off x="5574080" y="1354352"/>
                <a:ext cx="0" cy="651310"/>
              </a:xfrm>
              <a:prstGeom prst="line">
                <a:avLst/>
              </a:prstGeom>
              <a:noFill/>
            </p:spPr>
          </p:cxnSp>
          <p:cxnSp>
            <p:nvCxnSpPr>
              <p:cNvPr id="319" name="Straight Connector 318"/>
              <p:cNvCxnSpPr/>
              <p:nvPr/>
            </p:nvCxnSpPr>
            <p:spPr>
              <a:xfrm>
                <a:off x="6390360" y="1354352"/>
                <a:ext cx="0" cy="651310"/>
              </a:xfrm>
              <a:prstGeom prst="line">
                <a:avLst/>
              </a:prstGeom>
              <a:noFill/>
            </p:spPr>
          </p:cxnSp>
          <p:cxnSp>
            <p:nvCxnSpPr>
              <p:cNvPr id="320" name="Straight Connector 319"/>
              <p:cNvCxnSpPr/>
              <p:nvPr/>
            </p:nvCxnSpPr>
            <p:spPr>
              <a:xfrm>
                <a:off x="7206640" y="1354352"/>
                <a:ext cx="0" cy="651310"/>
              </a:xfrm>
              <a:prstGeom prst="line">
                <a:avLst/>
              </a:prstGeom>
              <a:noFill/>
            </p:spPr>
          </p:cxnSp>
          <p:cxnSp>
            <p:nvCxnSpPr>
              <p:cNvPr id="321" name="Straight Connector 320"/>
              <p:cNvCxnSpPr/>
              <p:nvPr/>
            </p:nvCxnSpPr>
            <p:spPr>
              <a:xfrm>
                <a:off x="8839201" y="1354352"/>
                <a:ext cx="0" cy="651310"/>
              </a:xfrm>
              <a:prstGeom prst="line">
                <a:avLst/>
              </a:prstGeom>
              <a:noFill/>
            </p:spPr>
          </p:cxnSp>
          <p:cxnSp>
            <p:nvCxnSpPr>
              <p:cNvPr id="322" name="Straight Connector 321"/>
              <p:cNvCxnSpPr/>
              <p:nvPr/>
            </p:nvCxnSpPr>
            <p:spPr>
              <a:xfrm>
                <a:off x="8022920" y="1354352"/>
                <a:ext cx="0" cy="651310"/>
              </a:xfrm>
              <a:prstGeom prst="line">
                <a:avLst/>
              </a:prstGeom>
              <a:noFill/>
            </p:spPr>
          </p:cxnSp>
          <p:cxnSp>
            <p:nvCxnSpPr>
              <p:cNvPr id="323" name="Straight Connector 322"/>
              <p:cNvCxnSpPr/>
              <p:nvPr/>
            </p:nvCxnSpPr>
            <p:spPr>
              <a:xfrm>
                <a:off x="3125240" y="1354352"/>
                <a:ext cx="0" cy="651310"/>
              </a:xfrm>
              <a:prstGeom prst="line">
                <a:avLst/>
              </a:prstGeom>
              <a:noFill/>
            </p:spPr>
          </p:cxnSp>
        </p:grpSp>
        <p:grpSp>
          <p:nvGrpSpPr>
            <p:cNvPr id="176" name="Group 175"/>
            <p:cNvGrpSpPr/>
            <p:nvPr/>
          </p:nvGrpSpPr>
          <p:grpSpPr>
            <a:xfrm>
              <a:off x="3124201" y="2218770"/>
              <a:ext cx="5715000" cy="731520"/>
              <a:chOff x="3124201" y="2239691"/>
              <a:chExt cx="5715000" cy="651310"/>
            </a:xfrm>
          </p:grpSpPr>
          <p:cxnSp>
            <p:nvCxnSpPr>
              <p:cNvPr id="308" name="Straight Connector 307"/>
              <p:cNvCxnSpPr/>
              <p:nvPr/>
            </p:nvCxnSpPr>
            <p:spPr>
              <a:xfrm>
                <a:off x="3941520" y="2239691"/>
                <a:ext cx="0" cy="651310"/>
              </a:xfrm>
              <a:prstGeom prst="line">
                <a:avLst/>
              </a:prstGeom>
              <a:noFill/>
            </p:spPr>
          </p:cxnSp>
          <p:cxnSp>
            <p:nvCxnSpPr>
              <p:cNvPr id="309" name="Straight Connector 308"/>
              <p:cNvCxnSpPr/>
              <p:nvPr/>
            </p:nvCxnSpPr>
            <p:spPr>
              <a:xfrm>
                <a:off x="4757800" y="2239691"/>
                <a:ext cx="0" cy="651310"/>
              </a:xfrm>
              <a:prstGeom prst="line">
                <a:avLst/>
              </a:prstGeom>
              <a:noFill/>
            </p:spPr>
          </p:cxnSp>
          <p:cxnSp>
            <p:nvCxnSpPr>
              <p:cNvPr id="310" name="Straight Connector 309"/>
              <p:cNvCxnSpPr/>
              <p:nvPr/>
            </p:nvCxnSpPr>
            <p:spPr>
              <a:xfrm>
                <a:off x="5574080" y="2239691"/>
                <a:ext cx="0" cy="651310"/>
              </a:xfrm>
              <a:prstGeom prst="line">
                <a:avLst/>
              </a:prstGeom>
              <a:noFill/>
            </p:spPr>
          </p:cxnSp>
          <p:cxnSp>
            <p:nvCxnSpPr>
              <p:cNvPr id="311" name="Straight Connector 310"/>
              <p:cNvCxnSpPr/>
              <p:nvPr/>
            </p:nvCxnSpPr>
            <p:spPr>
              <a:xfrm>
                <a:off x="6390360" y="2239691"/>
                <a:ext cx="0" cy="651310"/>
              </a:xfrm>
              <a:prstGeom prst="line">
                <a:avLst/>
              </a:prstGeom>
              <a:noFill/>
            </p:spPr>
          </p:cxnSp>
          <p:cxnSp>
            <p:nvCxnSpPr>
              <p:cNvPr id="312" name="Straight Connector 311"/>
              <p:cNvCxnSpPr/>
              <p:nvPr/>
            </p:nvCxnSpPr>
            <p:spPr>
              <a:xfrm>
                <a:off x="7206640" y="2239691"/>
                <a:ext cx="0" cy="651310"/>
              </a:xfrm>
              <a:prstGeom prst="line">
                <a:avLst/>
              </a:prstGeom>
              <a:noFill/>
            </p:spPr>
          </p:cxnSp>
          <p:cxnSp>
            <p:nvCxnSpPr>
              <p:cNvPr id="313" name="Straight Connector 312"/>
              <p:cNvCxnSpPr/>
              <p:nvPr/>
            </p:nvCxnSpPr>
            <p:spPr>
              <a:xfrm>
                <a:off x="8839201" y="2239691"/>
                <a:ext cx="0" cy="651310"/>
              </a:xfrm>
              <a:prstGeom prst="line">
                <a:avLst/>
              </a:prstGeom>
              <a:noFill/>
            </p:spPr>
          </p:cxnSp>
          <p:cxnSp>
            <p:nvCxnSpPr>
              <p:cNvPr id="314" name="Straight Connector 313"/>
              <p:cNvCxnSpPr/>
              <p:nvPr/>
            </p:nvCxnSpPr>
            <p:spPr>
              <a:xfrm>
                <a:off x="8022920" y="2239691"/>
                <a:ext cx="0" cy="651310"/>
              </a:xfrm>
              <a:prstGeom prst="line">
                <a:avLst/>
              </a:prstGeom>
              <a:noFill/>
            </p:spPr>
          </p:cxnSp>
          <p:cxnSp>
            <p:nvCxnSpPr>
              <p:cNvPr id="315" name="Straight Connector 314"/>
              <p:cNvCxnSpPr/>
              <p:nvPr/>
            </p:nvCxnSpPr>
            <p:spPr>
              <a:xfrm>
                <a:off x="3124201" y="2239691"/>
                <a:ext cx="0" cy="651310"/>
              </a:xfrm>
              <a:prstGeom prst="line">
                <a:avLst/>
              </a:prstGeom>
              <a:noFill/>
            </p:spPr>
          </p:cxnSp>
        </p:grpSp>
        <p:grpSp>
          <p:nvGrpSpPr>
            <p:cNvPr id="177" name="Group 176"/>
            <p:cNvGrpSpPr/>
            <p:nvPr/>
          </p:nvGrpSpPr>
          <p:grpSpPr>
            <a:xfrm>
              <a:off x="3124201" y="3098428"/>
              <a:ext cx="5715000" cy="731520"/>
              <a:chOff x="3124201" y="3125030"/>
              <a:chExt cx="5715000" cy="651310"/>
            </a:xfrm>
          </p:grpSpPr>
          <p:cxnSp>
            <p:nvCxnSpPr>
              <p:cNvPr id="300" name="Straight Connector 299"/>
              <p:cNvCxnSpPr/>
              <p:nvPr/>
            </p:nvCxnSpPr>
            <p:spPr>
              <a:xfrm>
                <a:off x="3941520" y="3125030"/>
                <a:ext cx="0" cy="651310"/>
              </a:xfrm>
              <a:prstGeom prst="line">
                <a:avLst/>
              </a:prstGeom>
              <a:noFill/>
            </p:spPr>
          </p:cxnSp>
          <p:cxnSp>
            <p:nvCxnSpPr>
              <p:cNvPr id="301" name="Straight Connector 300"/>
              <p:cNvCxnSpPr/>
              <p:nvPr/>
            </p:nvCxnSpPr>
            <p:spPr>
              <a:xfrm>
                <a:off x="4757800" y="3125030"/>
                <a:ext cx="0" cy="651310"/>
              </a:xfrm>
              <a:prstGeom prst="line">
                <a:avLst/>
              </a:prstGeom>
              <a:noFill/>
            </p:spPr>
          </p:cxnSp>
          <p:cxnSp>
            <p:nvCxnSpPr>
              <p:cNvPr id="302" name="Straight Connector 301"/>
              <p:cNvCxnSpPr/>
              <p:nvPr/>
            </p:nvCxnSpPr>
            <p:spPr>
              <a:xfrm>
                <a:off x="5574080" y="3125030"/>
                <a:ext cx="0" cy="651310"/>
              </a:xfrm>
              <a:prstGeom prst="line">
                <a:avLst/>
              </a:prstGeom>
              <a:noFill/>
            </p:spPr>
          </p:cxnSp>
          <p:cxnSp>
            <p:nvCxnSpPr>
              <p:cNvPr id="303" name="Straight Connector 302"/>
              <p:cNvCxnSpPr/>
              <p:nvPr/>
            </p:nvCxnSpPr>
            <p:spPr>
              <a:xfrm>
                <a:off x="6390360" y="3125030"/>
                <a:ext cx="0" cy="651310"/>
              </a:xfrm>
              <a:prstGeom prst="line">
                <a:avLst/>
              </a:prstGeom>
              <a:noFill/>
            </p:spPr>
          </p:cxnSp>
          <p:cxnSp>
            <p:nvCxnSpPr>
              <p:cNvPr id="304" name="Straight Connector 303"/>
              <p:cNvCxnSpPr/>
              <p:nvPr/>
            </p:nvCxnSpPr>
            <p:spPr>
              <a:xfrm>
                <a:off x="7206640" y="3125030"/>
                <a:ext cx="0" cy="651310"/>
              </a:xfrm>
              <a:prstGeom prst="line">
                <a:avLst/>
              </a:prstGeom>
              <a:noFill/>
            </p:spPr>
          </p:cxnSp>
          <p:cxnSp>
            <p:nvCxnSpPr>
              <p:cNvPr id="305" name="Straight Connector 304"/>
              <p:cNvCxnSpPr/>
              <p:nvPr/>
            </p:nvCxnSpPr>
            <p:spPr>
              <a:xfrm>
                <a:off x="8839201" y="3125030"/>
                <a:ext cx="0" cy="651310"/>
              </a:xfrm>
              <a:prstGeom prst="line">
                <a:avLst/>
              </a:prstGeom>
              <a:noFill/>
            </p:spPr>
          </p:cxnSp>
          <p:cxnSp>
            <p:nvCxnSpPr>
              <p:cNvPr id="306" name="Straight Connector 305"/>
              <p:cNvCxnSpPr/>
              <p:nvPr/>
            </p:nvCxnSpPr>
            <p:spPr>
              <a:xfrm>
                <a:off x="8022920" y="3125030"/>
                <a:ext cx="0" cy="651310"/>
              </a:xfrm>
              <a:prstGeom prst="line">
                <a:avLst/>
              </a:prstGeom>
              <a:noFill/>
            </p:spPr>
          </p:cxnSp>
          <p:cxnSp>
            <p:nvCxnSpPr>
              <p:cNvPr id="307" name="Straight Connector 306"/>
              <p:cNvCxnSpPr/>
              <p:nvPr/>
            </p:nvCxnSpPr>
            <p:spPr>
              <a:xfrm>
                <a:off x="3124201" y="3125030"/>
                <a:ext cx="0" cy="651310"/>
              </a:xfrm>
              <a:prstGeom prst="line">
                <a:avLst/>
              </a:prstGeom>
              <a:noFill/>
            </p:spPr>
          </p:cxnSp>
        </p:grpSp>
        <p:grpSp>
          <p:nvGrpSpPr>
            <p:cNvPr id="178" name="Group 177"/>
            <p:cNvGrpSpPr/>
            <p:nvPr/>
          </p:nvGrpSpPr>
          <p:grpSpPr>
            <a:xfrm>
              <a:off x="3124201" y="3978086"/>
              <a:ext cx="5715000" cy="731520"/>
              <a:chOff x="3124201" y="4010369"/>
              <a:chExt cx="5715000" cy="651310"/>
            </a:xfrm>
          </p:grpSpPr>
          <p:cxnSp>
            <p:nvCxnSpPr>
              <p:cNvPr id="244" name="Straight Connector 243"/>
              <p:cNvCxnSpPr/>
              <p:nvPr/>
            </p:nvCxnSpPr>
            <p:spPr>
              <a:xfrm>
                <a:off x="3941520" y="4010369"/>
                <a:ext cx="0" cy="651310"/>
              </a:xfrm>
              <a:prstGeom prst="line">
                <a:avLst/>
              </a:prstGeom>
              <a:noFill/>
            </p:spPr>
          </p:cxnSp>
          <p:cxnSp>
            <p:nvCxnSpPr>
              <p:cNvPr id="252" name="Straight Connector 251"/>
              <p:cNvCxnSpPr/>
              <p:nvPr/>
            </p:nvCxnSpPr>
            <p:spPr>
              <a:xfrm>
                <a:off x="4757800" y="4010369"/>
                <a:ext cx="0" cy="651310"/>
              </a:xfrm>
              <a:prstGeom prst="line">
                <a:avLst/>
              </a:prstGeom>
              <a:noFill/>
            </p:spPr>
          </p:cxnSp>
          <p:cxnSp>
            <p:nvCxnSpPr>
              <p:cNvPr id="253" name="Straight Connector 252"/>
              <p:cNvCxnSpPr/>
              <p:nvPr/>
            </p:nvCxnSpPr>
            <p:spPr>
              <a:xfrm>
                <a:off x="5574080" y="4010369"/>
                <a:ext cx="0" cy="651310"/>
              </a:xfrm>
              <a:prstGeom prst="line">
                <a:avLst/>
              </a:prstGeom>
              <a:noFill/>
            </p:spPr>
          </p:cxnSp>
          <p:cxnSp>
            <p:nvCxnSpPr>
              <p:cNvPr id="254" name="Straight Connector 253"/>
              <p:cNvCxnSpPr/>
              <p:nvPr/>
            </p:nvCxnSpPr>
            <p:spPr>
              <a:xfrm>
                <a:off x="6390360" y="4010369"/>
                <a:ext cx="0" cy="651310"/>
              </a:xfrm>
              <a:prstGeom prst="line">
                <a:avLst/>
              </a:prstGeom>
              <a:noFill/>
            </p:spPr>
          </p:cxnSp>
          <p:cxnSp>
            <p:nvCxnSpPr>
              <p:cNvPr id="296" name="Straight Connector 295"/>
              <p:cNvCxnSpPr/>
              <p:nvPr/>
            </p:nvCxnSpPr>
            <p:spPr>
              <a:xfrm>
                <a:off x="7206640" y="4010369"/>
                <a:ext cx="0" cy="651310"/>
              </a:xfrm>
              <a:prstGeom prst="line">
                <a:avLst/>
              </a:prstGeom>
              <a:noFill/>
            </p:spPr>
          </p:cxnSp>
          <p:cxnSp>
            <p:nvCxnSpPr>
              <p:cNvPr id="297" name="Straight Connector 296"/>
              <p:cNvCxnSpPr/>
              <p:nvPr/>
            </p:nvCxnSpPr>
            <p:spPr>
              <a:xfrm>
                <a:off x="8839201" y="4010369"/>
                <a:ext cx="0" cy="651310"/>
              </a:xfrm>
              <a:prstGeom prst="line">
                <a:avLst/>
              </a:prstGeom>
              <a:noFill/>
            </p:spPr>
          </p:cxnSp>
          <p:cxnSp>
            <p:nvCxnSpPr>
              <p:cNvPr id="298" name="Straight Connector 297"/>
              <p:cNvCxnSpPr/>
              <p:nvPr/>
            </p:nvCxnSpPr>
            <p:spPr>
              <a:xfrm>
                <a:off x="8022920" y="4010369"/>
                <a:ext cx="0" cy="651310"/>
              </a:xfrm>
              <a:prstGeom prst="line">
                <a:avLst/>
              </a:prstGeom>
              <a:noFill/>
            </p:spPr>
          </p:cxnSp>
          <p:cxnSp>
            <p:nvCxnSpPr>
              <p:cNvPr id="299" name="Straight Connector 298"/>
              <p:cNvCxnSpPr/>
              <p:nvPr/>
            </p:nvCxnSpPr>
            <p:spPr>
              <a:xfrm>
                <a:off x="3124201" y="4010369"/>
                <a:ext cx="0" cy="651310"/>
              </a:xfrm>
              <a:prstGeom prst="line">
                <a:avLst/>
              </a:prstGeom>
              <a:noFill/>
            </p:spPr>
          </p:cxnSp>
        </p:grpSp>
        <p:grpSp>
          <p:nvGrpSpPr>
            <p:cNvPr id="179" name="Group 178"/>
            <p:cNvGrpSpPr/>
            <p:nvPr/>
          </p:nvGrpSpPr>
          <p:grpSpPr>
            <a:xfrm>
              <a:off x="3124201" y="4857744"/>
              <a:ext cx="5715000" cy="731520"/>
              <a:chOff x="3124201" y="4895708"/>
              <a:chExt cx="5715000" cy="651310"/>
            </a:xfrm>
          </p:grpSpPr>
          <p:cxnSp>
            <p:nvCxnSpPr>
              <p:cNvPr id="234" name="Straight Connector 233"/>
              <p:cNvCxnSpPr/>
              <p:nvPr/>
            </p:nvCxnSpPr>
            <p:spPr>
              <a:xfrm>
                <a:off x="3941520" y="4895708"/>
                <a:ext cx="0" cy="651310"/>
              </a:xfrm>
              <a:prstGeom prst="line">
                <a:avLst/>
              </a:prstGeom>
              <a:noFill/>
            </p:spPr>
          </p:cxnSp>
          <p:cxnSp>
            <p:nvCxnSpPr>
              <p:cNvPr id="235" name="Straight Connector 234"/>
              <p:cNvCxnSpPr/>
              <p:nvPr/>
            </p:nvCxnSpPr>
            <p:spPr>
              <a:xfrm>
                <a:off x="4757800" y="4895708"/>
                <a:ext cx="0" cy="651310"/>
              </a:xfrm>
              <a:prstGeom prst="line">
                <a:avLst/>
              </a:prstGeom>
              <a:noFill/>
            </p:spPr>
          </p:cxnSp>
          <p:cxnSp>
            <p:nvCxnSpPr>
              <p:cNvPr id="236" name="Straight Connector 235"/>
              <p:cNvCxnSpPr/>
              <p:nvPr/>
            </p:nvCxnSpPr>
            <p:spPr>
              <a:xfrm>
                <a:off x="5574080" y="4895708"/>
                <a:ext cx="0" cy="651310"/>
              </a:xfrm>
              <a:prstGeom prst="line">
                <a:avLst/>
              </a:prstGeom>
              <a:noFill/>
            </p:spPr>
          </p:cxnSp>
          <p:cxnSp>
            <p:nvCxnSpPr>
              <p:cNvPr id="237" name="Straight Connector 236"/>
              <p:cNvCxnSpPr/>
              <p:nvPr/>
            </p:nvCxnSpPr>
            <p:spPr>
              <a:xfrm>
                <a:off x="6390360" y="4895708"/>
                <a:ext cx="0" cy="651310"/>
              </a:xfrm>
              <a:prstGeom prst="line">
                <a:avLst/>
              </a:prstGeom>
              <a:noFill/>
            </p:spPr>
          </p:cxnSp>
          <p:cxnSp>
            <p:nvCxnSpPr>
              <p:cNvPr id="238" name="Straight Connector 237"/>
              <p:cNvCxnSpPr/>
              <p:nvPr/>
            </p:nvCxnSpPr>
            <p:spPr>
              <a:xfrm>
                <a:off x="7206640" y="4895708"/>
                <a:ext cx="0" cy="651310"/>
              </a:xfrm>
              <a:prstGeom prst="line">
                <a:avLst/>
              </a:prstGeom>
              <a:noFill/>
            </p:spPr>
          </p:cxnSp>
          <p:cxnSp>
            <p:nvCxnSpPr>
              <p:cNvPr id="239" name="Straight Connector 238"/>
              <p:cNvCxnSpPr/>
              <p:nvPr/>
            </p:nvCxnSpPr>
            <p:spPr>
              <a:xfrm>
                <a:off x="8839201" y="4895708"/>
                <a:ext cx="0" cy="651310"/>
              </a:xfrm>
              <a:prstGeom prst="line">
                <a:avLst/>
              </a:prstGeom>
              <a:noFill/>
            </p:spPr>
          </p:cxnSp>
          <p:cxnSp>
            <p:nvCxnSpPr>
              <p:cNvPr id="240" name="Straight Connector 239"/>
              <p:cNvCxnSpPr/>
              <p:nvPr/>
            </p:nvCxnSpPr>
            <p:spPr>
              <a:xfrm>
                <a:off x="8022920" y="4895708"/>
                <a:ext cx="0" cy="651310"/>
              </a:xfrm>
              <a:prstGeom prst="line">
                <a:avLst/>
              </a:prstGeom>
              <a:noFill/>
            </p:spPr>
          </p:cxnSp>
          <p:cxnSp>
            <p:nvCxnSpPr>
              <p:cNvPr id="241" name="Straight Connector 240"/>
              <p:cNvCxnSpPr/>
              <p:nvPr/>
            </p:nvCxnSpPr>
            <p:spPr>
              <a:xfrm>
                <a:off x="3124201" y="4895708"/>
                <a:ext cx="0" cy="651310"/>
              </a:xfrm>
              <a:prstGeom prst="line">
                <a:avLst/>
              </a:prstGeom>
              <a:noFill/>
            </p:spPr>
          </p:cxnSp>
        </p:grpSp>
        <p:grpSp>
          <p:nvGrpSpPr>
            <p:cNvPr id="216" name="Group 215"/>
            <p:cNvGrpSpPr/>
            <p:nvPr/>
          </p:nvGrpSpPr>
          <p:grpSpPr>
            <a:xfrm>
              <a:off x="3124201" y="5737401"/>
              <a:ext cx="5715000" cy="731520"/>
              <a:chOff x="3124201" y="5781048"/>
              <a:chExt cx="5715000" cy="651310"/>
            </a:xfrm>
          </p:grpSpPr>
          <p:cxnSp>
            <p:nvCxnSpPr>
              <p:cNvPr id="226" name="Straight Connector 225"/>
              <p:cNvCxnSpPr/>
              <p:nvPr/>
            </p:nvCxnSpPr>
            <p:spPr>
              <a:xfrm>
                <a:off x="3941520" y="5781048"/>
                <a:ext cx="0" cy="651310"/>
              </a:xfrm>
              <a:prstGeom prst="line">
                <a:avLst/>
              </a:prstGeom>
              <a:noFill/>
            </p:spPr>
          </p:cxnSp>
          <p:cxnSp>
            <p:nvCxnSpPr>
              <p:cNvPr id="227" name="Straight Connector 226"/>
              <p:cNvCxnSpPr/>
              <p:nvPr/>
            </p:nvCxnSpPr>
            <p:spPr>
              <a:xfrm>
                <a:off x="4757800" y="5781048"/>
                <a:ext cx="0" cy="651310"/>
              </a:xfrm>
              <a:prstGeom prst="line">
                <a:avLst/>
              </a:prstGeom>
              <a:noFill/>
            </p:spPr>
          </p:cxnSp>
          <p:cxnSp>
            <p:nvCxnSpPr>
              <p:cNvPr id="228" name="Straight Connector 227"/>
              <p:cNvCxnSpPr/>
              <p:nvPr/>
            </p:nvCxnSpPr>
            <p:spPr>
              <a:xfrm>
                <a:off x="5574080" y="5781048"/>
                <a:ext cx="0" cy="651310"/>
              </a:xfrm>
              <a:prstGeom prst="line">
                <a:avLst/>
              </a:prstGeom>
              <a:noFill/>
            </p:spPr>
          </p:cxnSp>
          <p:cxnSp>
            <p:nvCxnSpPr>
              <p:cNvPr id="229" name="Straight Connector 228"/>
              <p:cNvCxnSpPr/>
              <p:nvPr/>
            </p:nvCxnSpPr>
            <p:spPr>
              <a:xfrm>
                <a:off x="6390360" y="5781048"/>
                <a:ext cx="0" cy="651310"/>
              </a:xfrm>
              <a:prstGeom prst="line">
                <a:avLst/>
              </a:prstGeom>
              <a:noFill/>
            </p:spPr>
          </p:cxnSp>
          <p:cxnSp>
            <p:nvCxnSpPr>
              <p:cNvPr id="230" name="Straight Connector 229"/>
              <p:cNvCxnSpPr/>
              <p:nvPr/>
            </p:nvCxnSpPr>
            <p:spPr>
              <a:xfrm>
                <a:off x="7206640" y="5781048"/>
                <a:ext cx="0" cy="651310"/>
              </a:xfrm>
              <a:prstGeom prst="line">
                <a:avLst/>
              </a:prstGeom>
              <a:noFill/>
            </p:spPr>
          </p:cxnSp>
          <p:cxnSp>
            <p:nvCxnSpPr>
              <p:cNvPr id="231" name="Straight Connector 230"/>
              <p:cNvCxnSpPr/>
              <p:nvPr/>
            </p:nvCxnSpPr>
            <p:spPr>
              <a:xfrm>
                <a:off x="8839201" y="5781048"/>
                <a:ext cx="0" cy="651310"/>
              </a:xfrm>
              <a:prstGeom prst="line">
                <a:avLst/>
              </a:prstGeom>
              <a:noFill/>
            </p:spPr>
          </p:cxnSp>
          <p:cxnSp>
            <p:nvCxnSpPr>
              <p:cNvPr id="232" name="Straight Connector 231"/>
              <p:cNvCxnSpPr/>
              <p:nvPr/>
            </p:nvCxnSpPr>
            <p:spPr>
              <a:xfrm>
                <a:off x="8022920" y="5781048"/>
                <a:ext cx="0" cy="651310"/>
              </a:xfrm>
              <a:prstGeom prst="line">
                <a:avLst/>
              </a:prstGeom>
              <a:noFill/>
            </p:spPr>
          </p:cxnSp>
          <p:cxnSp>
            <p:nvCxnSpPr>
              <p:cNvPr id="233" name="Straight Connector 232"/>
              <p:cNvCxnSpPr/>
              <p:nvPr/>
            </p:nvCxnSpPr>
            <p:spPr>
              <a:xfrm>
                <a:off x="3124201" y="5781048"/>
                <a:ext cx="0" cy="651310"/>
              </a:xfrm>
              <a:prstGeom prst="line">
                <a:avLst/>
              </a:prstGeom>
              <a:noFill/>
            </p:spPr>
          </p:cxnSp>
        </p:grpSp>
        <p:grpSp>
          <p:nvGrpSpPr>
            <p:cNvPr id="217" name="Group 216"/>
            <p:cNvGrpSpPr/>
            <p:nvPr/>
          </p:nvGrpSpPr>
          <p:grpSpPr>
            <a:xfrm>
              <a:off x="3125240" y="1080377"/>
              <a:ext cx="5713961" cy="122944"/>
              <a:chOff x="3125240" y="1080377"/>
              <a:chExt cx="5713961" cy="122944"/>
            </a:xfrm>
          </p:grpSpPr>
          <p:cxnSp>
            <p:nvCxnSpPr>
              <p:cNvPr id="218" name="Straight Connector 217"/>
              <p:cNvCxnSpPr/>
              <p:nvPr/>
            </p:nvCxnSpPr>
            <p:spPr>
              <a:xfrm>
                <a:off x="3941520" y="1080377"/>
                <a:ext cx="0" cy="122944"/>
              </a:xfrm>
              <a:prstGeom prst="line">
                <a:avLst/>
              </a:prstGeom>
              <a:noFill/>
            </p:spPr>
          </p:cxnSp>
          <p:cxnSp>
            <p:nvCxnSpPr>
              <p:cNvPr id="219" name="Straight Connector 218"/>
              <p:cNvCxnSpPr/>
              <p:nvPr/>
            </p:nvCxnSpPr>
            <p:spPr>
              <a:xfrm>
                <a:off x="4757800" y="1080377"/>
                <a:ext cx="0" cy="122944"/>
              </a:xfrm>
              <a:prstGeom prst="line">
                <a:avLst/>
              </a:prstGeom>
              <a:noFill/>
            </p:spPr>
          </p:cxnSp>
          <p:cxnSp>
            <p:nvCxnSpPr>
              <p:cNvPr id="220" name="Straight Connector 219"/>
              <p:cNvCxnSpPr/>
              <p:nvPr/>
            </p:nvCxnSpPr>
            <p:spPr>
              <a:xfrm>
                <a:off x="5574080" y="1080377"/>
                <a:ext cx="0" cy="122944"/>
              </a:xfrm>
              <a:prstGeom prst="line">
                <a:avLst/>
              </a:prstGeom>
              <a:noFill/>
            </p:spPr>
          </p:cxnSp>
          <p:cxnSp>
            <p:nvCxnSpPr>
              <p:cNvPr id="221" name="Straight Connector 220"/>
              <p:cNvCxnSpPr/>
              <p:nvPr/>
            </p:nvCxnSpPr>
            <p:spPr>
              <a:xfrm>
                <a:off x="6390360" y="1080377"/>
                <a:ext cx="0" cy="122944"/>
              </a:xfrm>
              <a:prstGeom prst="line">
                <a:avLst/>
              </a:prstGeom>
              <a:noFill/>
            </p:spPr>
          </p:cxnSp>
          <p:cxnSp>
            <p:nvCxnSpPr>
              <p:cNvPr id="222" name="Straight Connector 221"/>
              <p:cNvCxnSpPr/>
              <p:nvPr/>
            </p:nvCxnSpPr>
            <p:spPr>
              <a:xfrm>
                <a:off x="7206640" y="1080377"/>
                <a:ext cx="0" cy="122944"/>
              </a:xfrm>
              <a:prstGeom prst="line">
                <a:avLst/>
              </a:prstGeom>
              <a:noFill/>
            </p:spPr>
          </p:cxnSp>
          <p:cxnSp>
            <p:nvCxnSpPr>
              <p:cNvPr id="223" name="Straight Connector 222"/>
              <p:cNvCxnSpPr/>
              <p:nvPr/>
            </p:nvCxnSpPr>
            <p:spPr>
              <a:xfrm>
                <a:off x="8839201" y="1080377"/>
                <a:ext cx="0" cy="122944"/>
              </a:xfrm>
              <a:prstGeom prst="line">
                <a:avLst/>
              </a:prstGeom>
              <a:noFill/>
            </p:spPr>
          </p:cxnSp>
          <p:cxnSp>
            <p:nvCxnSpPr>
              <p:cNvPr id="224" name="Straight Connector 223"/>
              <p:cNvCxnSpPr/>
              <p:nvPr/>
            </p:nvCxnSpPr>
            <p:spPr>
              <a:xfrm>
                <a:off x="8022920" y="1080377"/>
                <a:ext cx="0" cy="122944"/>
              </a:xfrm>
              <a:prstGeom prst="line">
                <a:avLst/>
              </a:prstGeom>
              <a:noFill/>
            </p:spPr>
          </p:cxnSp>
          <p:cxnSp>
            <p:nvCxnSpPr>
              <p:cNvPr id="225" name="Straight Connector 224"/>
              <p:cNvCxnSpPr/>
              <p:nvPr/>
            </p:nvCxnSpPr>
            <p:spPr>
              <a:xfrm>
                <a:off x="3125240" y="1080377"/>
                <a:ext cx="0" cy="122944"/>
              </a:xfrm>
              <a:prstGeom prst="line">
                <a:avLst/>
              </a:prstGeom>
              <a:noFill/>
            </p:spPr>
          </p:cxnSp>
        </p:grpSp>
      </p:grpSp>
      <p:sp>
        <p:nvSpPr>
          <p:cNvPr id="331" name="Title 1">
            <a:extLst>
              <a:ext uri="{FF2B5EF4-FFF2-40B4-BE49-F238E27FC236}">
                <a16:creationId xmlns:a16="http://schemas.microsoft.com/office/drawing/2014/main" id="{54090590-742E-4EE9-ABA5-273E2FA48809}"/>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February</a:t>
            </a:r>
          </a:p>
        </p:txBody>
      </p:sp>
      <p:sp>
        <p:nvSpPr>
          <p:cNvPr id="2" name="TextBox 1">
            <a:extLst>
              <a:ext uri="{FF2B5EF4-FFF2-40B4-BE49-F238E27FC236}">
                <a16:creationId xmlns:a16="http://schemas.microsoft.com/office/drawing/2014/main" id="{9E44C6B6-F586-5F3B-685D-1D90B1652A68}"/>
              </a:ext>
            </a:extLst>
          </p:cNvPr>
          <p:cNvSpPr txBox="1"/>
          <p:nvPr userDrawn="1"/>
        </p:nvSpPr>
        <p:spPr>
          <a:xfrm>
            <a:off x="6401930" y="4749498"/>
            <a:ext cx="731520" cy="128016"/>
          </a:xfrm>
          <a:prstGeom prst="rect">
            <a:avLst/>
          </a:prstGeom>
          <a:noFill/>
        </p:spPr>
        <p:txBody>
          <a:bodyPr wrap="square" lIns="91440" tIns="0" rIns="91440" bIns="0" rtlCol="0" anchor="ctr" anchorCtr="0">
            <a:noAutofit/>
          </a:bodyPr>
          <a:lstStyle>
            <a:defPPr>
              <a:defRPr lang="en-US"/>
            </a:defPPr>
            <a:lvl1pPr algn="r">
              <a:defRPr sz="900"/>
            </a:lvl1pPr>
          </a:lstStyle>
          <a:p>
            <a:pPr lvl="0"/>
            <a:r>
              <a:rPr lang="en-US" noProof="0" dirty="0"/>
              <a:t>29</a:t>
            </a:r>
          </a:p>
        </p:txBody>
      </p:sp>
    </p:spTree>
    <p:extLst>
      <p:ext uri="{BB962C8B-B14F-4D97-AF65-F5344CB8AC3E}">
        <p14:creationId xmlns:p14="http://schemas.microsoft.com/office/powerpoint/2010/main" val="19061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ch">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217"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4" name="Title 1">
            <a:extLst>
              <a:ext uri="{FF2B5EF4-FFF2-40B4-BE49-F238E27FC236}">
                <a16:creationId xmlns:a16="http://schemas.microsoft.com/office/drawing/2014/main" id="{7C77DE47-5F04-4A3A-89B2-86949FDCA0DF}"/>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March</a:t>
            </a:r>
          </a:p>
        </p:txBody>
      </p:sp>
      <p:sp>
        <p:nvSpPr>
          <p:cNvPr id="2" name="TextBox 1">
            <a:extLst>
              <a:ext uri="{FF2B5EF4-FFF2-40B4-BE49-F238E27FC236}">
                <a16:creationId xmlns:a16="http://schemas.microsoft.com/office/drawing/2014/main" id="{D3E35080-E3A5-E8A6-4573-FFF3B3F7186C}"/>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solidFill>
                  <a:schemeClr val="bg1">
                    <a:lumMod val="65000"/>
                  </a:schemeClr>
                </a:solidFill>
              </a:rPr>
              <a:t>25</a:t>
            </a:r>
          </a:p>
        </p:txBody>
      </p:sp>
      <p:sp>
        <p:nvSpPr>
          <p:cNvPr id="6" name="TextBox 5">
            <a:extLst>
              <a:ext uri="{FF2B5EF4-FFF2-40B4-BE49-F238E27FC236}">
                <a16:creationId xmlns:a16="http://schemas.microsoft.com/office/drawing/2014/main" id="{03DF5718-FD97-CBA3-23BB-2C94CA34438D}"/>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solidFill>
                  <a:schemeClr val="bg1">
                    <a:lumMod val="65000"/>
                  </a:schemeClr>
                </a:solidFill>
              </a:rPr>
              <a:t>26</a:t>
            </a:r>
          </a:p>
        </p:txBody>
      </p:sp>
      <p:sp>
        <p:nvSpPr>
          <p:cNvPr id="7" name="TextBox 6">
            <a:extLst>
              <a:ext uri="{FF2B5EF4-FFF2-40B4-BE49-F238E27FC236}">
                <a16:creationId xmlns:a16="http://schemas.microsoft.com/office/drawing/2014/main" id="{6E66E0A9-47C1-5D4C-F34E-80E2D7EC2D0D}"/>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solidFill>
                  <a:schemeClr val="bg1">
                    <a:lumMod val="65000"/>
                  </a:schemeClr>
                </a:solidFill>
              </a:rPr>
              <a:t>27</a:t>
            </a:r>
          </a:p>
        </p:txBody>
      </p:sp>
      <p:sp>
        <p:nvSpPr>
          <p:cNvPr id="8" name="TextBox 7">
            <a:extLst>
              <a:ext uri="{FF2B5EF4-FFF2-40B4-BE49-F238E27FC236}">
                <a16:creationId xmlns:a16="http://schemas.microsoft.com/office/drawing/2014/main" id="{1F0BB783-A27E-EF6E-C504-8156A229EFC5}"/>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solidFill>
                  <a:schemeClr val="bg1">
                    <a:lumMod val="65000"/>
                  </a:schemeClr>
                </a:solidFill>
              </a:rPr>
              <a:t>28</a:t>
            </a:r>
          </a:p>
        </p:txBody>
      </p:sp>
      <p:sp>
        <p:nvSpPr>
          <p:cNvPr id="9" name="TextBox 8">
            <a:extLst>
              <a:ext uri="{FF2B5EF4-FFF2-40B4-BE49-F238E27FC236}">
                <a16:creationId xmlns:a16="http://schemas.microsoft.com/office/drawing/2014/main" id="{229CA4BE-83A8-26B1-2CCA-D924E31133CB}"/>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bg1">
                    <a:lumMod val="65000"/>
                  </a:schemeClr>
                </a:solidFill>
              </a:defRPr>
            </a:lvl1pPr>
          </a:lstStyle>
          <a:p>
            <a:pPr lvl="0"/>
            <a:r>
              <a:rPr lang="en-US" noProof="0" dirty="0"/>
              <a:t>29</a:t>
            </a:r>
          </a:p>
        </p:txBody>
      </p:sp>
      <p:sp>
        <p:nvSpPr>
          <p:cNvPr id="10" name="TextBox 9">
            <a:extLst>
              <a:ext uri="{FF2B5EF4-FFF2-40B4-BE49-F238E27FC236}">
                <a16:creationId xmlns:a16="http://schemas.microsoft.com/office/drawing/2014/main" id="{99B254B2-8C84-47E2-A950-F4E4FF20CD18}"/>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02</a:t>
            </a:r>
          </a:p>
        </p:txBody>
      </p:sp>
      <p:sp>
        <p:nvSpPr>
          <p:cNvPr id="13" name="TextBox 12">
            <a:extLst>
              <a:ext uri="{FF2B5EF4-FFF2-40B4-BE49-F238E27FC236}">
                <a16:creationId xmlns:a16="http://schemas.microsoft.com/office/drawing/2014/main" id="{133ABFEC-DFF5-D0A0-50A4-1574127293B5}"/>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01</a:t>
            </a:r>
          </a:p>
        </p:txBody>
      </p:sp>
      <p:sp>
        <p:nvSpPr>
          <p:cNvPr id="14" name="TextBox 13">
            <a:extLst>
              <a:ext uri="{FF2B5EF4-FFF2-40B4-BE49-F238E27FC236}">
                <a16:creationId xmlns:a16="http://schemas.microsoft.com/office/drawing/2014/main" id="{756793A1-63D5-EF0D-CF6E-9CEFEDE3320E}"/>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03</a:t>
            </a:r>
          </a:p>
        </p:txBody>
      </p:sp>
      <p:sp>
        <p:nvSpPr>
          <p:cNvPr id="15" name="TextBox 14">
            <a:extLst>
              <a:ext uri="{FF2B5EF4-FFF2-40B4-BE49-F238E27FC236}">
                <a16:creationId xmlns:a16="http://schemas.microsoft.com/office/drawing/2014/main" id="{77160263-4520-28CC-5711-A30957D4FA80}"/>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04</a:t>
            </a:r>
          </a:p>
        </p:txBody>
      </p:sp>
      <p:sp>
        <p:nvSpPr>
          <p:cNvPr id="16" name="TextBox 15">
            <a:extLst>
              <a:ext uri="{FF2B5EF4-FFF2-40B4-BE49-F238E27FC236}">
                <a16:creationId xmlns:a16="http://schemas.microsoft.com/office/drawing/2014/main" id="{CAB41804-9DAE-DCAE-40EA-D1D42C9C1BFB}"/>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05</a:t>
            </a:r>
          </a:p>
        </p:txBody>
      </p:sp>
      <p:sp>
        <p:nvSpPr>
          <p:cNvPr id="17" name="TextBox 16">
            <a:extLst>
              <a:ext uri="{FF2B5EF4-FFF2-40B4-BE49-F238E27FC236}">
                <a16:creationId xmlns:a16="http://schemas.microsoft.com/office/drawing/2014/main" id="{39A424D2-165A-F722-F0A6-F3F1CB21A195}"/>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06</a:t>
            </a:r>
          </a:p>
        </p:txBody>
      </p:sp>
      <p:sp>
        <p:nvSpPr>
          <p:cNvPr id="90" name="TextBox 89">
            <a:extLst>
              <a:ext uri="{FF2B5EF4-FFF2-40B4-BE49-F238E27FC236}">
                <a16:creationId xmlns:a16="http://schemas.microsoft.com/office/drawing/2014/main" id="{8826BE7F-9A08-FD3B-38B4-DFC61825A345}"/>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91" name="TextBox 90">
            <a:extLst>
              <a:ext uri="{FF2B5EF4-FFF2-40B4-BE49-F238E27FC236}">
                <a16:creationId xmlns:a16="http://schemas.microsoft.com/office/drawing/2014/main" id="{BB7E6154-88DD-BE99-BFA6-F8FD4F95AC10}"/>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92" name="TextBox 91">
            <a:extLst>
              <a:ext uri="{FF2B5EF4-FFF2-40B4-BE49-F238E27FC236}">
                <a16:creationId xmlns:a16="http://schemas.microsoft.com/office/drawing/2014/main" id="{1892F4AD-ADB3-A502-0E7F-FE7DC6F4588A}"/>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93" name="TextBox 92">
            <a:extLst>
              <a:ext uri="{FF2B5EF4-FFF2-40B4-BE49-F238E27FC236}">
                <a16:creationId xmlns:a16="http://schemas.microsoft.com/office/drawing/2014/main" id="{F0E40371-8874-6CAB-3FCD-A1EF5A1A237E}"/>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94" name="TextBox 93">
            <a:extLst>
              <a:ext uri="{FF2B5EF4-FFF2-40B4-BE49-F238E27FC236}">
                <a16:creationId xmlns:a16="http://schemas.microsoft.com/office/drawing/2014/main" id="{8F50904A-AE99-6B26-1E6F-2BBF0D65E809}"/>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95" name="TextBox 94">
            <a:extLst>
              <a:ext uri="{FF2B5EF4-FFF2-40B4-BE49-F238E27FC236}">
                <a16:creationId xmlns:a16="http://schemas.microsoft.com/office/drawing/2014/main" id="{B04A8844-68F9-0F6A-586A-A1963E3468C6}"/>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96" name="TextBox 95">
            <a:extLst>
              <a:ext uri="{FF2B5EF4-FFF2-40B4-BE49-F238E27FC236}">
                <a16:creationId xmlns:a16="http://schemas.microsoft.com/office/drawing/2014/main" id="{186A2C44-ADA7-D020-3F27-6375EEF3430D}"/>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102" name="TextBox 101">
            <a:extLst>
              <a:ext uri="{FF2B5EF4-FFF2-40B4-BE49-F238E27FC236}">
                <a16:creationId xmlns:a16="http://schemas.microsoft.com/office/drawing/2014/main" id="{CE07B0FF-5CCA-DF45-E815-A816F61DA63B}"/>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103" name="TextBox 102">
            <a:extLst>
              <a:ext uri="{FF2B5EF4-FFF2-40B4-BE49-F238E27FC236}">
                <a16:creationId xmlns:a16="http://schemas.microsoft.com/office/drawing/2014/main" id="{8FCDC9CB-B1FF-5EE6-E2A8-C5AA7C533F38}"/>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104" name="TextBox 103">
            <a:extLst>
              <a:ext uri="{FF2B5EF4-FFF2-40B4-BE49-F238E27FC236}">
                <a16:creationId xmlns:a16="http://schemas.microsoft.com/office/drawing/2014/main" id="{5ABF4218-0B86-41C5-C5D8-347B25BC8CF8}"/>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105" name="TextBox 104">
            <a:extLst>
              <a:ext uri="{FF2B5EF4-FFF2-40B4-BE49-F238E27FC236}">
                <a16:creationId xmlns:a16="http://schemas.microsoft.com/office/drawing/2014/main" id="{84FB1102-851E-1D45-E89A-2B9150D9C8A3}"/>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106" name="TextBox 105">
            <a:extLst>
              <a:ext uri="{FF2B5EF4-FFF2-40B4-BE49-F238E27FC236}">
                <a16:creationId xmlns:a16="http://schemas.microsoft.com/office/drawing/2014/main" id="{EFE0F8ED-038B-2D21-5A2D-30F33B65F8A5}"/>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107" name="TextBox 106">
            <a:extLst>
              <a:ext uri="{FF2B5EF4-FFF2-40B4-BE49-F238E27FC236}">
                <a16:creationId xmlns:a16="http://schemas.microsoft.com/office/drawing/2014/main" id="{7227AEF5-7BCF-F10A-0A6D-9D6B3D52AE50}"/>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108" name="TextBox 107">
            <a:extLst>
              <a:ext uri="{FF2B5EF4-FFF2-40B4-BE49-F238E27FC236}">
                <a16:creationId xmlns:a16="http://schemas.microsoft.com/office/drawing/2014/main" id="{D7C3731D-63EB-12FC-49C7-04ADAC89E57C}"/>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109" name="TextBox 108">
            <a:extLst>
              <a:ext uri="{FF2B5EF4-FFF2-40B4-BE49-F238E27FC236}">
                <a16:creationId xmlns:a16="http://schemas.microsoft.com/office/drawing/2014/main" id="{4D034322-D647-FDC5-B01F-2BB04067BA21}"/>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110" name="TextBox 109">
            <a:extLst>
              <a:ext uri="{FF2B5EF4-FFF2-40B4-BE49-F238E27FC236}">
                <a16:creationId xmlns:a16="http://schemas.microsoft.com/office/drawing/2014/main" id="{A160BB37-3CC1-DEE2-4EEF-99BE2CBA5E35}"/>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11" name="TextBox 110">
            <a:extLst>
              <a:ext uri="{FF2B5EF4-FFF2-40B4-BE49-F238E27FC236}">
                <a16:creationId xmlns:a16="http://schemas.microsoft.com/office/drawing/2014/main" id="{6DA2129B-EE45-4676-BAEC-5D3BB409ED9E}"/>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12" name="TextBox 111">
            <a:extLst>
              <a:ext uri="{FF2B5EF4-FFF2-40B4-BE49-F238E27FC236}">
                <a16:creationId xmlns:a16="http://schemas.microsoft.com/office/drawing/2014/main" id="{67D5C2AB-F0BA-268F-9CE0-6D82FC9D2718}"/>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13" name="TextBox 112">
            <a:extLst>
              <a:ext uri="{FF2B5EF4-FFF2-40B4-BE49-F238E27FC236}">
                <a16:creationId xmlns:a16="http://schemas.microsoft.com/office/drawing/2014/main" id="{838D8BF0-8C7B-9B84-8776-1600D5EB2EB5}"/>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114" name="TextBox 113">
            <a:extLst>
              <a:ext uri="{FF2B5EF4-FFF2-40B4-BE49-F238E27FC236}">
                <a16:creationId xmlns:a16="http://schemas.microsoft.com/office/drawing/2014/main" id="{A0D4C6CA-AAD0-B6B9-BFBA-198E5A3DC2C5}"/>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solidFill>
                  <a:schemeClr val="tx1"/>
                </a:solidFill>
              </a:rPr>
              <a:t>26</a:t>
            </a:r>
          </a:p>
        </p:txBody>
      </p:sp>
      <p:sp>
        <p:nvSpPr>
          <p:cNvPr id="115" name="TextBox 114">
            <a:extLst>
              <a:ext uri="{FF2B5EF4-FFF2-40B4-BE49-F238E27FC236}">
                <a16:creationId xmlns:a16="http://schemas.microsoft.com/office/drawing/2014/main" id="{E0497FEF-AA39-3F70-47C3-D10BC57527A2}"/>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solidFill>
                  <a:schemeClr val="tx1"/>
                </a:solidFill>
              </a:rPr>
              <a:t>27</a:t>
            </a:r>
          </a:p>
        </p:txBody>
      </p:sp>
      <p:sp>
        <p:nvSpPr>
          <p:cNvPr id="116" name="TextBox 115">
            <a:extLst>
              <a:ext uri="{FF2B5EF4-FFF2-40B4-BE49-F238E27FC236}">
                <a16:creationId xmlns:a16="http://schemas.microsoft.com/office/drawing/2014/main" id="{4DE3DCB7-D669-1F22-5C2C-6F366B30A599}"/>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solidFill>
                  <a:schemeClr val="tx1"/>
                </a:solidFill>
              </a:rPr>
              <a:t>28</a:t>
            </a:r>
          </a:p>
        </p:txBody>
      </p:sp>
      <p:sp>
        <p:nvSpPr>
          <p:cNvPr id="117" name="TextBox 116">
            <a:extLst>
              <a:ext uri="{FF2B5EF4-FFF2-40B4-BE49-F238E27FC236}">
                <a16:creationId xmlns:a16="http://schemas.microsoft.com/office/drawing/2014/main" id="{89ABF969-7FE2-66A8-DF53-650CD2C18A0B}"/>
              </a:ext>
            </a:extLst>
          </p:cNvPr>
          <p:cNvSpPr txBox="1"/>
          <p:nvPr userDrawn="1"/>
        </p:nvSpPr>
        <p:spPr>
          <a:xfrm>
            <a:off x="7962138" y="4751714"/>
            <a:ext cx="731520" cy="123584"/>
          </a:xfrm>
          <a:prstGeom prst="rect">
            <a:avLst/>
          </a:prstGeom>
          <a:noFill/>
        </p:spPr>
        <p:txBody>
          <a:bodyPr wrap="square" lIns="91440" tIns="0" rIns="91440" bIns="0" rtlCol="0" anchor="ctr" anchorCtr="0">
            <a:noAutofit/>
          </a:bodyPr>
          <a:lstStyle>
            <a:defPPr>
              <a:defRPr lang="en-US"/>
            </a:defPPr>
            <a:lvl1pPr lvl="0" algn="r">
              <a:defRPr sz="900" spc="-50"/>
            </a:lvl1pPr>
          </a:lstStyle>
          <a:p>
            <a:pPr lvl="0"/>
            <a:r>
              <a:rPr lang="en-US" noProof="0"/>
              <a:t>30</a:t>
            </a:r>
          </a:p>
        </p:txBody>
      </p:sp>
      <p:sp>
        <p:nvSpPr>
          <p:cNvPr id="118" name="TextBox 117">
            <a:extLst>
              <a:ext uri="{FF2B5EF4-FFF2-40B4-BE49-F238E27FC236}">
                <a16:creationId xmlns:a16="http://schemas.microsoft.com/office/drawing/2014/main" id="{6C2CF641-8F29-CF08-12A3-9E16F509A27C}"/>
              </a:ext>
            </a:extLst>
          </p:cNvPr>
          <p:cNvSpPr txBox="1"/>
          <p:nvPr userDrawn="1"/>
        </p:nvSpPr>
        <p:spPr>
          <a:xfrm>
            <a:off x="718146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solidFill>
                  <a:schemeClr val="tx1"/>
                </a:solidFill>
              </a:rPr>
              <a:t>29</a:t>
            </a:r>
          </a:p>
        </p:txBody>
      </p:sp>
      <p:sp>
        <p:nvSpPr>
          <p:cNvPr id="119" name="TextBox 118">
            <a:extLst>
              <a:ext uri="{FF2B5EF4-FFF2-40B4-BE49-F238E27FC236}">
                <a16:creationId xmlns:a16="http://schemas.microsoft.com/office/drawing/2014/main" id="{6BA509A5-091D-2119-1DA0-910A8B99E00D}"/>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t>31</a:t>
            </a:r>
          </a:p>
        </p:txBody>
      </p:sp>
      <p:sp>
        <p:nvSpPr>
          <p:cNvPr id="120" name="TextBox 119">
            <a:extLst>
              <a:ext uri="{FF2B5EF4-FFF2-40B4-BE49-F238E27FC236}">
                <a16:creationId xmlns:a16="http://schemas.microsoft.com/office/drawing/2014/main" id="{60470F1B-164B-EF58-4AE5-1EDF188AE536}"/>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01</a:t>
            </a:r>
          </a:p>
        </p:txBody>
      </p:sp>
      <p:sp>
        <p:nvSpPr>
          <p:cNvPr id="121" name="TextBox 120">
            <a:extLst>
              <a:ext uri="{FF2B5EF4-FFF2-40B4-BE49-F238E27FC236}">
                <a16:creationId xmlns:a16="http://schemas.microsoft.com/office/drawing/2014/main" id="{BF935C4F-0585-A9BB-202F-D3D266CEC79E}"/>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02</a:t>
            </a:r>
          </a:p>
        </p:txBody>
      </p:sp>
      <p:sp>
        <p:nvSpPr>
          <p:cNvPr id="122" name="TextBox 121">
            <a:extLst>
              <a:ext uri="{FF2B5EF4-FFF2-40B4-BE49-F238E27FC236}">
                <a16:creationId xmlns:a16="http://schemas.microsoft.com/office/drawing/2014/main" id="{A2F06759-F244-92D7-3904-83E6CE94FCDD}"/>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03</a:t>
            </a:r>
          </a:p>
        </p:txBody>
      </p:sp>
      <p:sp>
        <p:nvSpPr>
          <p:cNvPr id="123" name="TextBox 122">
            <a:extLst>
              <a:ext uri="{FF2B5EF4-FFF2-40B4-BE49-F238E27FC236}">
                <a16:creationId xmlns:a16="http://schemas.microsoft.com/office/drawing/2014/main" id="{1D44472D-775A-A57E-A055-51AD624E51C6}"/>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04</a:t>
            </a:r>
          </a:p>
        </p:txBody>
      </p:sp>
      <p:sp>
        <p:nvSpPr>
          <p:cNvPr id="124" name="TextBox 123">
            <a:extLst>
              <a:ext uri="{FF2B5EF4-FFF2-40B4-BE49-F238E27FC236}">
                <a16:creationId xmlns:a16="http://schemas.microsoft.com/office/drawing/2014/main" id="{8C7EF6A3-9638-E5D7-CA67-01C5E8496C7D}"/>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06</a:t>
            </a:r>
          </a:p>
        </p:txBody>
      </p:sp>
      <p:sp>
        <p:nvSpPr>
          <p:cNvPr id="125" name="TextBox 124">
            <a:extLst>
              <a:ext uri="{FF2B5EF4-FFF2-40B4-BE49-F238E27FC236}">
                <a16:creationId xmlns:a16="http://schemas.microsoft.com/office/drawing/2014/main" id="{4EF85B06-CD2F-866F-F6A7-592E7DA54113}"/>
              </a:ext>
            </a:extLst>
          </p:cNvPr>
          <p:cNvSpPr txBox="1"/>
          <p:nvPr userDrawn="1"/>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05</a:t>
            </a:r>
          </a:p>
        </p:txBody>
      </p:sp>
    </p:spTree>
    <p:extLst>
      <p:ext uri="{BB962C8B-B14F-4D97-AF65-F5344CB8AC3E}">
        <p14:creationId xmlns:p14="http://schemas.microsoft.com/office/powerpoint/2010/main" val="170107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ril">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marR="0" indent="0" algn="l" defTabSz="914400" rtl="0" eaLnBrk="1" fontAlgn="auto" latinLnBrk="0" hangingPunct="1">
              <a:lnSpc>
                <a:spcPct val="85000"/>
              </a:lnSpc>
              <a:spcBef>
                <a:spcPts val="0"/>
              </a:spcBef>
              <a:spcAft>
                <a:spcPts val="0"/>
              </a:spcAft>
              <a:buClrTx/>
              <a:buSzTx/>
              <a:buFont typeface="Arial" pitchFamily="34" charset="0"/>
              <a:buNone/>
              <a:tabLst/>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marR="0" indent="0" algn="l" defTabSz="914400" rtl="0" eaLnBrk="1" fontAlgn="auto" latinLnBrk="0" hangingPunct="1">
              <a:lnSpc>
                <a:spcPct val="85000"/>
              </a:lnSpc>
              <a:spcBef>
                <a:spcPts val="0"/>
              </a:spcBef>
              <a:spcAft>
                <a:spcPts val="0"/>
              </a:spcAft>
              <a:buClrTx/>
              <a:buSzTx/>
              <a:buFont typeface="Arial" pitchFamily="34" charset="0"/>
              <a:buNone/>
              <a:tabLst/>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187"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3" name="Title 1">
            <a:extLst>
              <a:ext uri="{FF2B5EF4-FFF2-40B4-BE49-F238E27FC236}">
                <a16:creationId xmlns:a16="http://schemas.microsoft.com/office/drawing/2014/main" id="{6D1C53C6-22EA-4DAA-93F9-04C825A1216D}"/>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April</a:t>
            </a:r>
          </a:p>
        </p:txBody>
      </p:sp>
      <p:sp>
        <p:nvSpPr>
          <p:cNvPr id="2" name="TextBox 1">
            <a:extLst>
              <a:ext uri="{FF2B5EF4-FFF2-40B4-BE49-F238E27FC236}">
                <a16:creationId xmlns:a16="http://schemas.microsoft.com/office/drawing/2014/main" id="{DE2498C9-446F-FED8-B9B6-1CB586CE4214}"/>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31</a:t>
            </a:r>
          </a:p>
        </p:txBody>
      </p:sp>
      <p:sp>
        <p:nvSpPr>
          <p:cNvPr id="6" name="TextBox 5">
            <a:extLst>
              <a:ext uri="{FF2B5EF4-FFF2-40B4-BE49-F238E27FC236}">
                <a16:creationId xmlns:a16="http://schemas.microsoft.com/office/drawing/2014/main" id="{4F6A7E3E-9F3A-5837-50D4-C080BA7074B8}"/>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01</a:t>
            </a:r>
          </a:p>
        </p:txBody>
      </p:sp>
      <p:sp>
        <p:nvSpPr>
          <p:cNvPr id="7" name="TextBox 6">
            <a:extLst>
              <a:ext uri="{FF2B5EF4-FFF2-40B4-BE49-F238E27FC236}">
                <a16:creationId xmlns:a16="http://schemas.microsoft.com/office/drawing/2014/main" id="{D6BFF51A-707F-645F-C137-687D4C14AB74}"/>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02</a:t>
            </a:r>
          </a:p>
        </p:txBody>
      </p:sp>
      <p:sp>
        <p:nvSpPr>
          <p:cNvPr id="8" name="TextBox 7">
            <a:extLst>
              <a:ext uri="{FF2B5EF4-FFF2-40B4-BE49-F238E27FC236}">
                <a16:creationId xmlns:a16="http://schemas.microsoft.com/office/drawing/2014/main" id="{98A157A1-40D5-EE55-C816-6551D3E1BC15}"/>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03</a:t>
            </a:r>
          </a:p>
        </p:txBody>
      </p:sp>
      <p:sp>
        <p:nvSpPr>
          <p:cNvPr id="9" name="TextBox 8">
            <a:extLst>
              <a:ext uri="{FF2B5EF4-FFF2-40B4-BE49-F238E27FC236}">
                <a16:creationId xmlns:a16="http://schemas.microsoft.com/office/drawing/2014/main" id="{A871362A-8E6A-C423-5C57-F3D79DED1998}"/>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04</a:t>
            </a:r>
          </a:p>
        </p:txBody>
      </p:sp>
      <p:sp>
        <p:nvSpPr>
          <p:cNvPr id="10" name="TextBox 9">
            <a:extLst>
              <a:ext uri="{FF2B5EF4-FFF2-40B4-BE49-F238E27FC236}">
                <a16:creationId xmlns:a16="http://schemas.microsoft.com/office/drawing/2014/main" id="{BF9403D9-74CF-C09E-DCCD-B57B55BEE26E}"/>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06</a:t>
            </a:r>
          </a:p>
        </p:txBody>
      </p:sp>
      <p:sp>
        <p:nvSpPr>
          <p:cNvPr id="13" name="TextBox 12">
            <a:extLst>
              <a:ext uri="{FF2B5EF4-FFF2-40B4-BE49-F238E27FC236}">
                <a16:creationId xmlns:a16="http://schemas.microsoft.com/office/drawing/2014/main" id="{0B7DF9C8-728F-31B7-F03A-61DADB0E78A9}"/>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05</a:t>
            </a:r>
          </a:p>
        </p:txBody>
      </p:sp>
      <p:sp>
        <p:nvSpPr>
          <p:cNvPr id="14" name="TextBox 13">
            <a:extLst>
              <a:ext uri="{FF2B5EF4-FFF2-40B4-BE49-F238E27FC236}">
                <a16:creationId xmlns:a16="http://schemas.microsoft.com/office/drawing/2014/main" id="{D4F5099A-40CA-76B3-DAC5-70070DFAC2C4}"/>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15" name="TextBox 14">
            <a:extLst>
              <a:ext uri="{FF2B5EF4-FFF2-40B4-BE49-F238E27FC236}">
                <a16:creationId xmlns:a16="http://schemas.microsoft.com/office/drawing/2014/main" id="{44CBB18E-EC6D-C0EB-E06F-4B485F521C2B}"/>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16" name="TextBox 15">
            <a:extLst>
              <a:ext uri="{FF2B5EF4-FFF2-40B4-BE49-F238E27FC236}">
                <a16:creationId xmlns:a16="http://schemas.microsoft.com/office/drawing/2014/main" id="{8079663D-DB56-5FDC-5267-08D882B80A45}"/>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17" name="TextBox 16">
            <a:extLst>
              <a:ext uri="{FF2B5EF4-FFF2-40B4-BE49-F238E27FC236}">
                <a16:creationId xmlns:a16="http://schemas.microsoft.com/office/drawing/2014/main" id="{0931E8CC-77A0-1054-9167-C583B6904293}"/>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90" name="TextBox 89">
            <a:extLst>
              <a:ext uri="{FF2B5EF4-FFF2-40B4-BE49-F238E27FC236}">
                <a16:creationId xmlns:a16="http://schemas.microsoft.com/office/drawing/2014/main" id="{6E5CB402-AC29-97A3-8D66-9F93657001FB}"/>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91" name="TextBox 90">
            <a:extLst>
              <a:ext uri="{FF2B5EF4-FFF2-40B4-BE49-F238E27FC236}">
                <a16:creationId xmlns:a16="http://schemas.microsoft.com/office/drawing/2014/main" id="{540D9DBA-EF8F-C570-D83B-9AD5F75DABBB}"/>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92" name="TextBox 91">
            <a:extLst>
              <a:ext uri="{FF2B5EF4-FFF2-40B4-BE49-F238E27FC236}">
                <a16:creationId xmlns:a16="http://schemas.microsoft.com/office/drawing/2014/main" id="{979E6DC0-55E5-F96B-8C48-1C0CAF0E2795}"/>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93" name="TextBox 92">
            <a:extLst>
              <a:ext uri="{FF2B5EF4-FFF2-40B4-BE49-F238E27FC236}">
                <a16:creationId xmlns:a16="http://schemas.microsoft.com/office/drawing/2014/main" id="{E7F5F8E7-AFA7-C8A9-D2EE-3A83B1C9EAFC}"/>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94" name="TextBox 93">
            <a:extLst>
              <a:ext uri="{FF2B5EF4-FFF2-40B4-BE49-F238E27FC236}">
                <a16:creationId xmlns:a16="http://schemas.microsoft.com/office/drawing/2014/main" id="{2352DB00-0F9D-B2FC-C93A-D18B86CB8387}"/>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95" name="TextBox 94">
            <a:extLst>
              <a:ext uri="{FF2B5EF4-FFF2-40B4-BE49-F238E27FC236}">
                <a16:creationId xmlns:a16="http://schemas.microsoft.com/office/drawing/2014/main" id="{9F209664-D874-6B90-6DCE-EAAE95BF08C7}"/>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96" name="TextBox 95">
            <a:extLst>
              <a:ext uri="{FF2B5EF4-FFF2-40B4-BE49-F238E27FC236}">
                <a16:creationId xmlns:a16="http://schemas.microsoft.com/office/drawing/2014/main" id="{31E91D45-E24F-DD00-CF9D-95011B8D894B}"/>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97" name="TextBox 96">
            <a:extLst>
              <a:ext uri="{FF2B5EF4-FFF2-40B4-BE49-F238E27FC236}">
                <a16:creationId xmlns:a16="http://schemas.microsoft.com/office/drawing/2014/main" id="{D011EEAB-A878-B7B6-E38A-E3DE6BD38F4C}"/>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98" name="TextBox 97">
            <a:extLst>
              <a:ext uri="{FF2B5EF4-FFF2-40B4-BE49-F238E27FC236}">
                <a16:creationId xmlns:a16="http://schemas.microsoft.com/office/drawing/2014/main" id="{7E20B7A8-6919-BE5B-203A-190097FA6103}"/>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99" name="TextBox 98">
            <a:extLst>
              <a:ext uri="{FF2B5EF4-FFF2-40B4-BE49-F238E27FC236}">
                <a16:creationId xmlns:a16="http://schemas.microsoft.com/office/drawing/2014/main" id="{4788B4DA-51A6-5EA7-04E4-79A99643D828}"/>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100" name="TextBox 99">
            <a:extLst>
              <a:ext uri="{FF2B5EF4-FFF2-40B4-BE49-F238E27FC236}">
                <a16:creationId xmlns:a16="http://schemas.microsoft.com/office/drawing/2014/main" id="{1830C8EF-1F0E-4FB5-4497-0589A26656BD}"/>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101" name="TextBox 100">
            <a:extLst>
              <a:ext uri="{FF2B5EF4-FFF2-40B4-BE49-F238E27FC236}">
                <a16:creationId xmlns:a16="http://schemas.microsoft.com/office/drawing/2014/main" id="{8DA87A6E-D7FF-C15A-8895-787916617EDB}"/>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02" name="TextBox 101">
            <a:extLst>
              <a:ext uri="{FF2B5EF4-FFF2-40B4-BE49-F238E27FC236}">
                <a16:creationId xmlns:a16="http://schemas.microsoft.com/office/drawing/2014/main" id="{B6071D6F-36C3-6E19-5216-EE4981751030}"/>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03" name="TextBox 102">
            <a:extLst>
              <a:ext uri="{FF2B5EF4-FFF2-40B4-BE49-F238E27FC236}">
                <a16:creationId xmlns:a16="http://schemas.microsoft.com/office/drawing/2014/main" id="{F92FBE6D-4533-0E3D-48FC-081804F7EAA1}"/>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04" name="TextBox 103">
            <a:extLst>
              <a:ext uri="{FF2B5EF4-FFF2-40B4-BE49-F238E27FC236}">
                <a16:creationId xmlns:a16="http://schemas.microsoft.com/office/drawing/2014/main" id="{22DB828E-F25C-EB81-A3B9-5D39F48B4C3A}"/>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105" name="TextBox 104">
            <a:extLst>
              <a:ext uri="{FF2B5EF4-FFF2-40B4-BE49-F238E27FC236}">
                <a16:creationId xmlns:a16="http://schemas.microsoft.com/office/drawing/2014/main" id="{3B9DA91A-F1BC-0949-3F53-56E336C8066D}"/>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27</a:t>
            </a:r>
          </a:p>
        </p:txBody>
      </p:sp>
      <p:sp>
        <p:nvSpPr>
          <p:cNvPr id="106" name="TextBox 105">
            <a:extLst>
              <a:ext uri="{FF2B5EF4-FFF2-40B4-BE49-F238E27FC236}">
                <a16:creationId xmlns:a16="http://schemas.microsoft.com/office/drawing/2014/main" id="{9996CBE7-1A84-4CD5-8E02-8BCE681CCA82}"/>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26</a:t>
            </a:r>
          </a:p>
        </p:txBody>
      </p:sp>
      <p:sp>
        <p:nvSpPr>
          <p:cNvPr id="107" name="TextBox 106">
            <a:extLst>
              <a:ext uri="{FF2B5EF4-FFF2-40B4-BE49-F238E27FC236}">
                <a16:creationId xmlns:a16="http://schemas.microsoft.com/office/drawing/2014/main" id="{E973F866-2671-19A5-EFF3-14C29E45D624}"/>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28</a:t>
            </a:r>
          </a:p>
        </p:txBody>
      </p:sp>
      <p:sp>
        <p:nvSpPr>
          <p:cNvPr id="108" name="TextBox 107">
            <a:extLst>
              <a:ext uri="{FF2B5EF4-FFF2-40B4-BE49-F238E27FC236}">
                <a16:creationId xmlns:a16="http://schemas.microsoft.com/office/drawing/2014/main" id="{2A21042D-9318-C0A1-5367-BD38010C0940}"/>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29</a:t>
            </a:r>
          </a:p>
        </p:txBody>
      </p:sp>
      <p:sp>
        <p:nvSpPr>
          <p:cNvPr id="109" name="TextBox 108">
            <a:extLst>
              <a:ext uri="{FF2B5EF4-FFF2-40B4-BE49-F238E27FC236}">
                <a16:creationId xmlns:a16="http://schemas.microsoft.com/office/drawing/2014/main" id="{5768B56D-1EF0-E22A-1E04-FDFB2F5CE54F}"/>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30</a:t>
            </a:r>
          </a:p>
        </p:txBody>
      </p:sp>
      <p:sp>
        <p:nvSpPr>
          <p:cNvPr id="111" name="TextBox 110">
            <a:extLst>
              <a:ext uri="{FF2B5EF4-FFF2-40B4-BE49-F238E27FC236}">
                <a16:creationId xmlns:a16="http://schemas.microsoft.com/office/drawing/2014/main" id="{293A4BA5-3A5D-1CF2-BBEC-65628C4EF3F2}"/>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01</a:t>
            </a:r>
          </a:p>
        </p:txBody>
      </p:sp>
      <p:sp>
        <p:nvSpPr>
          <p:cNvPr id="112" name="TextBox 111">
            <a:extLst>
              <a:ext uri="{FF2B5EF4-FFF2-40B4-BE49-F238E27FC236}">
                <a16:creationId xmlns:a16="http://schemas.microsoft.com/office/drawing/2014/main" id="{6628529C-1FBF-9BA4-7F33-98676CC8B2F8}"/>
              </a:ext>
            </a:extLst>
          </p:cNvPr>
          <p:cNvSpPr txBox="1"/>
          <p:nvPr userDrawn="1"/>
        </p:nvSpPr>
        <p:spPr>
          <a:xfrm>
            <a:off x="7181463" y="4751714"/>
            <a:ext cx="731520" cy="123584"/>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03</a:t>
            </a:r>
          </a:p>
        </p:txBody>
      </p:sp>
      <p:sp>
        <p:nvSpPr>
          <p:cNvPr id="113" name="TextBox 112">
            <a:extLst>
              <a:ext uri="{FF2B5EF4-FFF2-40B4-BE49-F238E27FC236}">
                <a16:creationId xmlns:a16="http://schemas.microsoft.com/office/drawing/2014/main" id="{9F14A51C-266A-FD68-190F-2CD41264FBE4}"/>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02</a:t>
            </a:r>
          </a:p>
        </p:txBody>
      </p:sp>
      <p:sp>
        <p:nvSpPr>
          <p:cNvPr id="114" name="TextBox 113">
            <a:extLst>
              <a:ext uri="{FF2B5EF4-FFF2-40B4-BE49-F238E27FC236}">
                <a16:creationId xmlns:a16="http://schemas.microsoft.com/office/drawing/2014/main" id="{523636EA-CE92-6EC1-AE7E-CA5295A77D24}"/>
              </a:ext>
            </a:extLst>
          </p:cNvPr>
          <p:cNvSpPr txBox="1"/>
          <p:nvPr userDrawn="1"/>
        </p:nvSpPr>
        <p:spPr>
          <a:xfrm>
            <a:off x="7962138" y="4751714"/>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04</a:t>
            </a:r>
          </a:p>
        </p:txBody>
      </p:sp>
      <p:sp>
        <p:nvSpPr>
          <p:cNvPr id="115" name="TextBox 114">
            <a:extLst>
              <a:ext uri="{FF2B5EF4-FFF2-40B4-BE49-F238E27FC236}">
                <a16:creationId xmlns:a16="http://schemas.microsoft.com/office/drawing/2014/main" id="{DA4D7BBD-C00D-BE28-A0C8-406130A714C4}"/>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05</a:t>
            </a:r>
          </a:p>
        </p:txBody>
      </p:sp>
      <p:sp>
        <p:nvSpPr>
          <p:cNvPr id="116" name="TextBox 115">
            <a:extLst>
              <a:ext uri="{FF2B5EF4-FFF2-40B4-BE49-F238E27FC236}">
                <a16:creationId xmlns:a16="http://schemas.microsoft.com/office/drawing/2014/main" id="{74C8C50D-FDA5-341B-26D9-84253B5F023C}"/>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06</a:t>
            </a:r>
          </a:p>
        </p:txBody>
      </p:sp>
      <p:sp>
        <p:nvSpPr>
          <p:cNvPr id="117" name="TextBox 116">
            <a:extLst>
              <a:ext uri="{FF2B5EF4-FFF2-40B4-BE49-F238E27FC236}">
                <a16:creationId xmlns:a16="http://schemas.microsoft.com/office/drawing/2014/main" id="{1479CEAB-3CBD-F5D9-27A4-B9A7B4D05225}"/>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07</a:t>
            </a:r>
          </a:p>
        </p:txBody>
      </p:sp>
      <p:sp>
        <p:nvSpPr>
          <p:cNvPr id="118" name="TextBox 117">
            <a:extLst>
              <a:ext uri="{FF2B5EF4-FFF2-40B4-BE49-F238E27FC236}">
                <a16:creationId xmlns:a16="http://schemas.microsoft.com/office/drawing/2014/main" id="{57097797-4E29-4B5E-E33E-8515ADFFF472}"/>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08</a:t>
            </a:r>
          </a:p>
        </p:txBody>
      </p:sp>
      <p:sp>
        <p:nvSpPr>
          <p:cNvPr id="119" name="TextBox 118">
            <a:extLst>
              <a:ext uri="{FF2B5EF4-FFF2-40B4-BE49-F238E27FC236}">
                <a16:creationId xmlns:a16="http://schemas.microsoft.com/office/drawing/2014/main" id="{B6AB0708-1BD1-0ACD-B301-302787899081}"/>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11</a:t>
            </a:r>
          </a:p>
        </p:txBody>
      </p:sp>
      <p:sp>
        <p:nvSpPr>
          <p:cNvPr id="120" name="TextBox 119">
            <a:extLst>
              <a:ext uri="{FF2B5EF4-FFF2-40B4-BE49-F238E27FC236}">
                <a16:creationId xmlns:a16="http://schemas.microsoft.com/office/drawing/2014/main" id="{8F00388D-CD31-8478-E055-377E7E95890C}"/>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09</a:t>
            </a:r>
          </a:p>
        </p:txBody>
      </p:sp>
      <p:sp>
        <p:nvSpPr>
          <p:cNvPr id="122" name="TextBox 121">
            <a:extLst>
              <a:ext uri="{FF2B5EF4-FFF2-40B4-BE49-F238E27FC236}">
                <a16:creationId xmlns:a16="http://schemas.microsoft.com/office/drawing/2014/main" id="{A910BC76-6DC1-0B24-887A-3AB547C7A571}"/>
              </a:ext>
            </a:extLst>
          </p:cNvPr>
          <p:cNvSpPr txBox="1"/>
          <p:nvPr userDrawn="1"/>
        </p:nvSpPr>
        <p:spPr>
          <a:xfrm>
            <a:off x="7181463" y="5635968"/>
            <a:ext cx="731520" cy="123584"/>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10</a:t>
            </a:r>
          </a:p>
        </p:txBody>
      </p:sp>
    </p:spTree>
    <p:extLst>
      <p:ext uri="{BB962C8B-B14F-4D97-AF65-F5344CB8AC3E}">
        <p14:creationId xmlns:p14="http://schemas.microsoft.com/office/powerpoint/2010/main" val="424186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y">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222"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3" name="Title 1">
            <a:extLst>
              <a:ext uri="{FF2B5EF4-FFF2-40B4-BE49-F238E27FC236}">
                <a16:creationId xmlns:a16="http://schemas.microsoft.com/office/drawing/2014/main" id="{4E6300CC-D1A9-45CA-8754-F8C1906E4536}"/>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May</a:t>
            </a:r>
          </a:p>
        </p:txBody>
      </p:sp>
      <p:sp>
        <p:nvSpPr>
          <p:cNvPr id="2" name="TextBox 1">
            <a:extLst>
              <a:ext uri="{FF2B5EF4-FFF2-40B4-BE49-F238E27FC236}">
                <a16:creationId xmlns:a16="http://schemas.microsoft.com/office/drawing/2014/main" id="{734191B8-FA6E-0D67-3063-8EF953D9A54E}"/>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28</a:t>
            </a:r>
          </a:p>
        </p:txBody>
      </p:sp>
      <p:sp>
        <p:nvSpPr>
          <p:cNvPr id="6" name="TextBox 5">
            <a:extLst>
              <a:ext uri="{FF2B5EF4-FFF2-40B4-BE49-F238E27FC236}">
                <a16:creationId xmlns:a16="http://schemas.microsoft.com/office/drawing/2014/main" id="{A650BE29-46DC-7BB2-2705-770497CC6847}"/>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29</a:t>
            </a:r>
          </a:p>
        </p:txBody>
      </p:sp>
      <p:sp>
        <p:nvSpPr>
          <p:cNvPr id="7" name="TextBox 6">
            <a:extLst>
              <a:ext uri="{FF2B5EF4-FFF2-40B4-BE49-F238E27FC236}">
                <a16:creationId xmlns:a16="http://schemas.microsoft.com/office/drawing/2014/main" id="{0E8402BB-1F58-65CF-F2A2-82AA7839D005}"/>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30</a:t>
            </a:r>
          </a:p>
        </p:txBody>
      </p:sp>
      <p:sp>
        <p:nvSpPr>
          <p:cNvPr id="8" name="TextBox 7">
            <a:extLst>
              <a:ext uri="{FF2B5EF4-FFF2-40B4-BE49-F238E27FC236}">
                <a16:creationId xmlns:a16="http://schemas.microsoft.com/office/drawing/2014/main" id="{4395B8CC-C041-4398-EE3D-B5B4D12FA92F}"/>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tx1"/>
                </a:solidFill>
                <a:latin typeface="+mn-lt"/>
                <a:ea typeface="+mn-ea"/>
                <a:cs typeface="+mn-cs"/>
              </a:rPr>
              <a:t>01</a:t>
            </a:r>
          </a:p>
        </p:txBody>
      </p:sp>
      <p:sp>
        <p:nvSpPr>
          <p:cNvPr id="9" name="TextBox 8">
            <a:extLst>
              <a:ext uri="{FF2B5EF4-FFF2-40B4-BE49-F238E27FC236}">
                <a16:creationId xmlns:a16="http://schemas.microsoft.com/office/drawing/2014/main" id="{EB90B30F-F0AD-0B3A-F131-9E12AB083F60}"/>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spc="-50" noProof="0">
                <a:solidFill>
                  <a:schemeClr val="tx1"/>
                </a:solidFill>
              </a:rPr>
              <a:t>02</a:t>
            </a:r>
          </a:p>
        </p:txBody>
      </p:sp>
      <p:sp>
        <p:nvSpPr>
          <p:cNvPr id="10" name="TextBox 9">
            <a:extLst>
              <a:ext uri="{FF2B5EF4-FFF2-40B4-BE49-F238E27FC236}">
                <a16:creationId xmlns:a16="http://schemas.microsoft.com/office/drawing/2014/main" id="{47784811-2DB9-C805-C63E-8F3F5C3FD180}"/>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02</a:t>
            </a:r>
          </a:p>
        </p:txBody>
      </p:sp>
      <p:sp>
        <p:nvSpPr>
          <p:cNvPr id="13" name="TextBox 12">
            <a:extLst>
              <a:ext uri="{FF2B5EF4-FFF2-40B4-BE49-F238E27FC236}">
                <a16:creationId xmlns:a16="http://schemas.microsoft.com/office/drawing/2014/main" id="{CA34EFB5-2467-D96E-2752-36BDD4800B0A}"/>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03</a:t>
            </a:r>
          </a:p>
        </p:txBody>
      </p:sp>
      <p:sp>
        <p:nvSpPr>
          <p:cNvPr id="14" name="TextBox 13">
            <a:extLst>
              <a:ext uri="{FF2B5EF4-FFF2-40B4-BE49-F238E27FC236}">
                <a16:creationId xmlns:a16="http://schemas.microsoft.com/office/drawing/2014/main" id="{92F7C55B-B9F2-BB39-C203-64C1D3C975EF}"/>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04</a:t>
            </a:r>
          </a:p>
        </p:txBody>
      </p:sp>
      <p:sp>
        <p:nvSpPr>
          <p:cNvPr id="15" name="TextBox 14">
            <a:extLst>
              <a:ext uri="{FF2B5EF4-FFF2-40B4-BE49-F238E27FC236}">
                <a16:creationId xmlns:a16="http://schemas.microsoft.com/office/drawing/2014/main" id="{DBE139A0-7824-CD7F-82D5-B8962DAD754E}"/>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05</a:t>
            </a:r>
          </a:p>
        </p:txBody>
      </p:sp>
      <p:sp>
        <p:nvSpPr>
          <p:cNvPr id="16" name="TextBox 15">
            <a:extLst>
              <a:ext uri="{FF2B5EF4-FFF2-40B4-BE49-F238E27FC236}">
                <a16:creationId xmlns:a16="http://schemas.microsoft.com/office/drawing/2014/main" id="{E4C1F419-E5FF-C743-0370-E36FF32EE211}"/>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06</a:t>
            </a:r>
          </a:p>
        </p:txBody>
      </p:sp>
      <p:sp>
        <p:nvSpPr>
          <p:cNvPr id="17" name="TextBox 16">
            <a:extLst>
              <a:ext uri="{FF2B5EF4-FFF2-40B4-BE49-F238E27FC236}">
                <a16:creationId xmlns:a16="http://schemas.microsoft.com/office/drawing/2014/main" id="{D78E379B-EC1B-1959-A4A6-D303A0B8A842}"/>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08</a:t>
            </a:r>
          </a:p>
        </p:txBody>
      </p:sp>
      <p:sp>
        <p:nvSpPr>
          <p:cNvPr id="90" name="TextBox 89">
            <a:extLst>
              <a:ext uri="{FF2B5EF4-FFF2-40B4-BE49-F238E27FC236}">
                <a16:creationId xmlns:a16="http://schemas.microsoft.com/office/drawing/2014/main" id="{8CD0D2E7-1D11-0AA2-4ECC-04D81E900D6E}"/>
              </a:ext>
            </a:extLst>
          </p:cNvPr>
          <p:cNvSpPr txBox="1"/>
          <p:nvPr userDrawn="1"/>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07</a:t>
            </a:r>
          </a:p>
        </p:txBody>
      </p:sp>
      <p:sp>
        <p:nvSpPr>
          <p:cNvPr id="91" name="TextBox 90">
            <a:extLst>
              <a:ext uri="{FF2B5EF4-FFF2-40B4-BE49-F238E27FC236}">
                <a16:creationId xmlns:a16="http://schemas.microsoft.com/office/drawing/2014/main" id="{B5A1A10C-32F5-A27C-382D-7977E054DADE}"/>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solidFill>
              </a:rPr>
              <a:t>04</a:t>
            </a:r>
          </a:p>
        </p:txBody>
      </p:sp>
      <p:sp>
        <p:nvSpPr>
          <p:cNvPr id="92" name="TextBox 91">
            <a:extLst>
              <a:ext uri="{FF2B5EF4-FFF2-40B4-BE49-F238E27FC236}">
                <a16:creationId xmlns:a16="http://schemas.microsoft.com/office/drawing/2014/main" id="{5786C981-69F5-AF7A-1CA8-238F392769CB}"/>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solidFill>
              </a:rPr>
              <a:t>03</a:t>
            </a:r>
          </a:p>
        </p:txBody>
      </p:sp>
      <p:sp>
        <p:nvSpPr>
          <p:cNvPr id="93" name="TextBox 92">
            <a:extLst>
              <a:ext uri="{FF2B5EF4-FFF2-40B4-BE49-F238E27FC236}">
                <a16:creationId xmlns:a16="http://schemas.microsoft.com/office/drawing/2014/main" id="{03994131-9D87-6291-4645-508FA10DC59D}"/>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solidFill>
              </a:rPr>
              <a:t>05</a:t>
            </a:r>
          </a:p>
        </p:txBody>
      </p:sp>
      <p:sp>
        <p:nvSpPr>
          <p:cNvPr id="94" name="TextBox 93">
            <a:extLst>
              <a:ext uri="{FF2B5EF4-FFF2-40B4-BE49-F238E27FC236}">
                <a16:creationId xmlns:a16="http://schemas.microsoft.com/office/drawing/2014/main" id="{13A868C5-CB72-CADE-A49D-1D49FCC2B794}"/>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06</a:t>
            </a:r>
          </a:p>
        </p:txBody>
      </p:sp>
      <p:sp>
        <p:nvSpPr>
          <p:cNvPr id="95" name="TextBox 94">
            <a:extLst>
              <a:ext uri="{FF2B5EF4-FFF2-40B4-BE49-F238E27FC236}">
                <a16:creationId xmlns:a16="http://schemas.microsoft.com/office/drawing/2014/main" id="{768992FA-B354-04EE-2DC2-908A51B69B82}"/>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96" name="TextBox 95">
            <a:extLst>
              <a:ext uri="{FF2B5EF4-FFF2-40B4-BE49-F238E27FC236}">
                <a16:creationId xmlns:a16="http://schemas.microsoft.com/office/drawing/2014/main" id="{FBA180CE-EDCC-F0A5-CB47-6C19771BE747}"/>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97" name="TextBox 96">
            <a:extLst>
              <a:ext uri="{FF2B5EF4-FFF2-40B4-BE49-F238E27FC236}">
                <a16:creationId xmlns:a16="http://schemas.microsoft.com/office/drawing/2014/main" id="{E9A2D5CE-31F9-F7AD-A8B4-189EA9A27637}"/>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98" name="TextBox 97">
            <a:extLst>
              <a:ext uri="{FF2B5EF4-FFF2-40B4-BE49-F238E27FC236}">
                <a16:creationId xmlns:a16="http://schemas.microsoft.com/office/drawing/2014/main" id="{44CE4902-893A-AC12-516C-1C9651516229}"/>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99" name="TextBox 98">
            <a:extLst>
              <a:ext uri="{FF2B5EF4-FFF2-40B4-BE49-F238E27FC236}">
                <a16:creationId xmlns:a16="http://schemas.microsoft.com/office/drawing/2014/main" id="{FA5A90D6-04B1-5881-B342-688BC54F16D7}"/>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100" name="TextBox 99">
            <a:extLst>
              <a:ext uri="{FF2B5EF4-FFF2-40B4-BE49-F238E27FC236}">
                <a16:creationId xmlns:a16="http://schemas.microsoft.com/office/drawing/2014/main" id="{3B81794D-0A20-B034-BC33-912CD6265179}"/>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101" name="TextBox 100">
            <a:extLst>
              <a:ext uri="{FF2B5EF4-FFF2-40B4-BE49-F238E27FC236}">
                <a16:creationId xmlns:a16="http://schemas.microsoft.com/office/drawing/2014/main" id="{DE7FC3AC-CBE6-AFA2-AE3B-7ADC8FF853FA}"/>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102" name="TextBox 101">
            <a:extLst>
              <a:ext uri="{FF2B5EF4-FFF2-40B4-BE49-F238E27FC236}">
                <a16:creationId xmlns:a16="http://schemas.microsoft.com/office/drawing/2014/main" id="{9406F24B-4CA0-401F-20DB-67E51460D883}"/>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103" name="TextBox 102">
            <a:extLst>
              <a:ext uri="{FF2B5EF4-FFF2-40B4-BE49-F238E27FC236}">
                <a16:creationId xmlns:a16="http://schemas.microsoft.com/office/drawing/2014/main" id="{4F74F941-6E84-FD6D-4FEC-9B476AB859DF}"/>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104" name="TextBox 103">
            <a:extLst>
              <a:ext uri="{FF2B5EF4-FFF2-40B4-BE49-F238E27FC236}">
                <a16:creationId xmlns:a16="http://schemas.microsoft.com/office/drawing/2014/main" id="{1847A438-8A41-877D-41FF-111B2A2AD07D}"/>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105" name="TextBox 104">
            <a:extLst>
              <a:ext uri="{FF2B5EF4-FFF2-40B4-BE49-F238E27FC236}">
                <a16:creationId xmlns:a16="http://schemas.microsoft.com/office/drawing/2014/main" id="{C82E7084-C3D3-E9B9-859F-F1B247D8AED0}"/>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106" name="TextBox 105">
            <a:extLst>
              <a:ext uri="{FF2B5EF4-FFF2-40B4-BE49-F238E27FC236}">
                <a16:creationId xmlns:a16="http://schemas.microsoft.com/office/drawing/2014/main" id="{B4DC0F1D-3376-170C-2F81-3BC5DEB567EC}"/>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107" name="TextBox 106">
            <a:extLst>
              <a:ext uri="{FF2B5EF4-FFF2-40B4-BE49-F238E27FC236}">
                <a16:creationId xmlns:a16="http://schemas.microsoft.com/office/drawing/2014/main" id="{3CC532D0-25B1-D599-D3AD-208DC9E16E64}"/>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108" name="TextBox 107">
            <a:extLst>
              <a:ext uri="{FF2B5EF4-FFF2-40B4-BE49-F238E27FC236}">
                <a16:creationId xmlns:a16="http://schemas.microsoft.com/office/drawing/2014/main" id="{14E2A709-479E-9F19-DD1E-CD3AC16B8A71}"/>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109" name="TextBox 108">
            <a:extLst>
              <a:ext uri="{FF2B5EF4-FFF2-40B4-BE49-F238E27FC236}">
                <a16:creationId xmlns:a16="http://schemas.microsoft.com/office/drawing/2014/main" id="{8AFFF0B6-552C-8146-06C2-B5572FDB0C82}"/>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110" name="TextBox 109">
            <a:extLst>
              <a:ext uri="{FF2B5EF4-FFF2-40B4-BE49-F238E27FC236}">
                <a16:creationId xmlns:a16="http://schemas.microsoft.com/office/drawing/2014/main" id="{B4A6F6A0-9F90-F7C2-A8C6-66C5CAA87BD0}"/>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11" name="TextBox 110">
            <a:extLst>
              <a:ext uri="{FF2B5EF4-FFF2-40B4-BE49-F238E27FC236}">
                <a16:creationId xmlns:a16="http://schemas.microsoft.com/office/drawing/2014/main" id="{3CBBD0A8-7636-8BB3-57CC-42259FFEEFCB}"/>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12" name="TextBox 111">
            <a:extLst>
              <a:ext uri="{FF2B5EF4-FFF2-40B4-BE49-F238E27FC236}">
                <a16:creationId xmlns:a16="http://schemas.microsoft.com/office/drawing/2014/main" id="{68B7FF95-3A08-F456-FB08-A79C9A9EF46B}"/>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113" name="TextBox 112">
            <a:extLst>
              <a:ext uri="{FF2B5EF4-FFF2-40B4-BE49-F238E27FC236}">
                <a16:creationId xmlns:a16="http://schemas.microsoft.com/office/drawing/2014/main" id="{101C0ACE-6458-AF41-9B66-B4CFC79F6F36}"/>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14" name="TextBox 113">
            <a:extLst>
              <a:ext uri="{FF2B5EF4-FFF2-40B4-BE49-F238E27FC236}">
                <a16:creationId xmlns:a16="http://schemas.microsoft.com/office/drawing/2014/main" id="{DAEFABD0-ACF1-C460-EA98-6DC10161CD60}"/>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26</a:t>
            </a:r>
          </a:p>
        </p:txBody>
      </p:sp>
      <p:sp>
        <p:nvSpPr>
          <p:cNvPr id="115" name="TextBox 114">
            <a:extLst>
              <a:ext uri="{FF2B5EF4-FFF2-40B4-BE49-F238E27FC236}">
                <a16:creationId xmlns:a16="http://schemas.microsoft.com/office/drawing/2014/main" id="{85795C0B-89D3-FF38-9152-82D547A8735F}"/>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27</a:t>
            </a:r>
          </a:p>
        </p:txBody>
      </p:sp>
      <p:sp>
        <p:nvSpPr>
          <p:cNvPr id="116" name="TextBox 115">
            <a:extLst>
              <a:ext uri="{FF2B5EF4-FFF2-40B4-BE49-F238E27FC236}">
                <a16:creationId xmlns:a16="http://schemas.microsoft.com/office/drawing/2014/main" id="{38902198-391A-651A-C433-47545B0D7AF1}"/>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28</a:t>
            </a:r>
          </a:p>
        </p:txBody>
      </p:sp>
      <p:sp>
        <p:nvSpPr>
          <p:cNvPr id="117" name="TextBox 116">
            <a:extLst>
              <a:ext uri="{FF2B5EF4-FFF2-40B4-BE49-F238E27FC236}">
                <a16:creationId xmlns:a16="http://schemas.microsoft.com/office/drawing/2014/main" id="{79C159B7-6D38-1B7E-7233-3E7DA662A8F1}"/>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29</a:t>
            </a:r>
          </a:p>
        </p:txBody>
      </p:sp>
      <p:sp>
        <p:nvSpPr>
          <p:cNvPr id="118" name="TextBox 117">
            <a:extLst>
              <a:ext uri="{FF2B5EF4-FFF2-40B4-BE49-F238E27FC236}">
                <a16:creationId xmlns:a16="http://schemas.microsoft.com/office/drawing/2014/main" id="{7AEDE611-8AB5-B494-23EB-A4BD7CDA5166}"/>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30</a:t>
            </a:r>
          </a:p>
        </p:txBody>
      </p:sp>
      <p:sp>
        <p:nvSpPr>
          <p:cNvPr id="121" name="TextBox 120">
            <a:extLst>
              <a:ext uri="{FF2B5EF4-FFF2-40B4-BE49-F238E27FC236}">
                <a16:creationId xmlns:a16="http://schemas.microsoft.com/office/drawing/2014/main" id="{2DA08FC9-9FB6-1837-D209-77D011648379}"/>
              </a:ext>
            </a:extLst>
          </p:cNvPr>
          <p:cNvSpPr txBox="1"/>
          <p:nvPr userDrawn="1"/>
        </p:nvSpPr>
        <p:spPr>
          <a:xfrm>
            <a:off x="718146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dirty="0"/>
              <a:t>31</a:t>
            </a:r>
          </a:p>
        </p:txBody>
      </p:sp>
      <p:sp>
        <p:nvSpPr>
          <p:cNvPr id="123" name="TextBox 122">
            <a:extLst>
              <a:ext uri="{FF2B5EF4-FFF2-40B4-BE49-F238E27FC236}">
                <a16:creationId xmlns:a16="http://schemas.microsoft.com/office/drawing/2014/main" id="{8EB70FA9-31EF-E8BE-7FDD-31EC8363E9BF}"/>
              </a:ext>
            </a:extLst>
          </p:cNvPr>
          <p:cNvSpPr txBox="1"/>
          <p:nvPr userDrawn="1"/>
        </p:nvSpPr>
        <p:spPr>
          <a:xfrm>
            <a:off x="796213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dirty="0"/>
              <a:t>01</a:t>
            </a:r>
          </a:p>
        </p:txBody>
      </p:sp>
    </p:spTree>
    <p:extLst>
      <p:ext uri="{BB962C8B-B14F-4D97-AF65-F5344CB8AC3E}">
        <p14:creationId xmlns:p14="http://schemas.microsoft.com/office/powerpoint/2010/main" val="345200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ne">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222"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4" name="Title 1">
            <a:extLst>
              <a:ext uri="{FF2B5EF4-FFF2-40B4-BE49-F238E27FC236}">
                <a16:creationId xmlns:a16="http://schemas.microsoft.com/office/drawing/2014/main" id="{A5F9B6D6-9342-4766-ACF8-B37099E2E6AA}"/>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June</a:t>
            </a:r>
          </a:p>
        </p:txBody>
      </p:sp>
      <p:sp>
        <p:nvSpPr>
          <p:cNvPr id="2" name="TextBox 1">
            <a:extLst>
              <a:ext uri="{FF2B5EF4-FFF2-40B4-BE49-F238E27FC236}">
                <a16:creationId xmlns:a16="http://schemas.microsoft.com/office/drawing/2014/main" id="{49748134-92BC-8255-F2FE-F01830BAF4B9}"/>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defPPr>
              <a:defRPr lang="en-US"/>
            </a:defPPr>
            <a:lvl1pPr algn="r">
              <a:defRPr sz="900" spc="-50"/>
            </a:lvl1pPr>
          </a:lstStyle>
          <a:p>
            <a:pPr lvl="0"/>
            <a:r>
              <a:rPr lang="en-US" noProof="0"/>
              <a:t>30</a:t>
            </a:r>
          </a:p>
        </p:txBody>
      </p:sp>
      <p:sp>
        <p:nvSpPr>
          <p:cNvPr id="6" name="TextBox 5">
            <a:extLst>
              <a:ext uri="{FF2B5EF4-FFF2-40B4-BE49-F238E27FC236}">
                <a16:creationId xmlns:a16="http://schemas.microsoft.com/office/drawing/2014/main" id="{E998D6E8-5713-26B1-7BD8-91BC11EA71F9}"/>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01</a:t>
            </a:r>
          </a:p>
        </p:txBody>
      </p:sp>
      <p:sp>
        <p:nvSpPr>
          <p:cNvPr id="7" name="TextBox 6">
            <a:extLst>
              <a:ext uri="{FF2B5EF4-FFF2-40B4-BE49-F238E27FC236}">
                <a16:creationId xmlns:a16="http://schemas.microsoft.com/office/drawing/2014/main" id="{E7FF4E8D-BFB9-264F-0F3D-2F95698050B5}"/>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02</a:t>
            </a:r>
          </a:p>
        </p:txBody>
      </p:sp>
      <p:sp>
        <p:nvSpPr>
          <p:cNvPr id="8" name="TextBox 7">
            <a:extLst>
              <a:ext uri="{FF2B5EF4-FFF2-40B4-BE49-F238E27FC236}">
                <a16:creationId xmlns:a16="http://schemas.microsoft.com/office/drawing/2014/main" id="{960CEAFA-CA87-CF95-C458-D26AF6461661}"/>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03</a:t>
            </a:r>
          </a:p>
        </p:txBody>
      </p:sp>
      <p:sp>
        <p:nvSpPr>
          <p:cNvPr id="9" name="TextBox 8">
            <a:extLst>
              <a:ext uri="{FF2B5EF4-FFF2-40B4-BE49-F238E27FC236}">
                <a16:creationId xmlns:a16="http://schemas.microsoft.com/office/drawing/2014/main" id="{C4892EC2-EC53-B3C6-C5EA-6C193A187C67}"/>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04</a:t>
            </a:r>
          </a:p>
        </p:txBody>
      </p:sp>
      <p:sp>
        <p:nvSpPr>
          <p:cNvPr id="10" name="TextBox 9">
            <a:extLst>
              <a:ext uri="{FF2B5EF4-FFF2-40B4-BE49-F238E27FC236}">
                <a16:creationId xmlns:a16="http://schemas.microsoft.com/office/drawing/2014/main" id="{06D1AFB4-7135-ACFB-91CE-2E7AF1021AEF}"/>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06</a:t>
            </a:r>
          </a:p>
        </p:txBody>
      </p:sp>
      <p:sp>
        <p:nvSpPr>
          <p:cNvPr id="13" name="TextBox 12">
            <a:extLst>
              <a:ext uri="{FF2B5EF4-FFF2-40B4-BE49-F238E27FC236}">
                <a16:creationId xmlns:a16="http://schemas.microsoft.com/office/drawing/2014/main" id="{4770C460-930A-7F42-7E06-0EC5CBCFCBE1}"/>
              </a:ext>
            </a:extLst>
          </p:cNvPr>
          <p:cNvSpPr txBox="1"/>
          <p:nvPr userDrawn="1"/>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05</a:t>
            </a:r>
          </a:p>
        </p:txBody>
      </p:sp>
      <p:sp>
        <p:nvSpPr>
          <p:cNvPr id="14" name="TextBox 13">
            <a:extLst>
              <a:ext uri="{FF2B5EF4-FFF2-40B4-BE49-F238E27FC236}">
                <a16:creationId xmlns:a16="http://schemas.microsoft.com/office/drawing/2014/main" id="{7B64B948-3FDD-D07C-BCBB-52BD644F71EE}"/>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bg1">
                    <a:lumMod val="65000"/>
                  </a:schemeClr>
                </a:solidFill>
                <a:latin typeface="+mn-lt"/>
                <a:ea typeface="+mn-ea"/>
                <a:cs typeface="+mn-cs"/>
              </a:rPr>
              <a:t>26</a:t>
            </a:r>
            <a:endParaRPr lang="en-US" sz="900" kern="1200" spc="-50" noProof="0">
              <a:solidFill>
                <a:schemeClr val="tx1">
                  <a:lumMod val="85000"/>
                  <a:lumOff val="15000"/>
                </a:schemeClr>
              </a:solidFill>
              <a:latin typeface="+mn-lt"/>
              <a:ea typeface="+mn-ea"/>
              <a:cs typeface="+mn-cs"/>
            </a:endParaRPr>
          </a:p>
        </p:txBody>
      </p:sp>
      <p:sp>
        <p:nvSpPr>
          <p:cNvPr id="15" name="TextBox 14">
            <a:extLst>
              <a:ext uri="{FF2B5EF4-FFF2-40B4-BE49-F238E27FC236}">
                <a16:creationId xmlns:a16="http://schemas.microsoft.com/office/drawing/2014/main" id="{9097E936-2566-F188-44C0-64AB9BFFCF13}"/>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bg1">
                    <a:lumMod val="65000"/>
                  </a:schemeClr>
                </a:solidFill>
                <a:latin typeface="+mn-lt"/>
                <a:ea typeface="+mn-ea"/>
                <a:cs typeface="+mn-cs"/>
              </a:rPr>
              <a:t>27</a:t>
            </a:r>
          </a:p>
        </p:txBody>
      </p:sp>
      <p:sp>
        <p:nvSpPr>
          <p:cNvPr id="16" name="TextBox 15">
            <a:extLst>
              <a:ext uri="{FF2B5EF4-FFF2-40B4-BE49-F238E27FC236}">
                <a16:creationId xmlns:a16="http://schemas.microsoft.com/office/drawing/2014/main" id="{2933CB96-CC6F-BBB4-0851-0218335A9118}"/>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bg1">
                    <a:lumMod val="65000"/>
                  </a:schemeClr>
                </a:solidFill>
                <a:latin typeface="+mn-lt"/>
                <a:ea typeface="+mn-ea"/>
                <a:cs typeface="+mn-cs"/>
              </a:rPr>
              <a:t>28</a:t>
            </a:r>
          </a:p>
        </p:txBody>
      </p:sp>
      <p:sp>
        <p:nvSpPr>
          <p:cNvPr id="17" name="TextBox 16">
            <a:extLst>
              <a:ext uri="{FF2B5EF4-FFF2-40B4-BE49-F238E27FC236}">
                <a16:creationId xmlns:a16="http://schemas.microsoft.com/office/drawing/2014/main" id="{D2DF986E-F9EB-6D74-AF4D-C0661AB7BBF1}"/>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bg1">
                    <a:lumMod val="65000"/>
                  </a:schemeClr>
                </a:solidFill>
                <a:latin typeface="+mn-lt"/>
                <a:ea typeface="+mn-ea"/>
                <a:cs typeface="+mn-cs"/>
              </a:rPr>
              <a:t>29</a:t>
            </a:r>
          </a:p>
        </p:txBody>
      </p:sp>
      <p:sp>
        <p:nvSpPr>
          <p:cNvPr id="90" name="TextBox 89">
            <a:extLst>
              <a:ext uri="{FF2B5EF4-FFF2-40B4-BE49-F238E27FC236}">
                <a16:creationId xmlns:a16="http://schemas.microsoft.com/office/drawing/2014/main" id="{1ADDB0A8-C38E-C4EE-AE1A-33E6672730F6}"/>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bg1">
                    <a:lumMod val="65000"/>
                  </a:schemeClr>
                </a:solidFill>
                <a:latin typeface="+mn-lt"/>
                <a:ea typeface="+mn-ea"/>
                <a:cs typeface="+mn-cs"/>
              </a:rPr>
              <a:t>30</a:t>
            </a:r>
          </a:p>
        </p:txBody>
      </p:sp>
      <p:sp>
        <p:nvSpPr>
          <p:cNvPr id="91" name="TextBox 90">
            <a:extLst>
              <a:ext uri="{FF2B5EF4-FFF2-40B4-BE49-F238E27FC236}">
                <a16:creationId xmlns:a16="http://schemas.microsoft.com/office/drawing/2014/main" id="{60F45460-86EB-D82E-0752-E35DAFC453C4}"/>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01</a:t>
            </a:r>
          </a:p>
        </p:txBody>
      </p:sp>
      <p:sp>
        <p:nvSpPr>
          <p:cNvPr id="92" name="TextBox 91">
            <a:extLst>
              <a:ext uri="{FF2B5EF4-FFF2-40B4-BE49-F238E27FC236}">
                <a16:creationId xmlns:a16="http://schemas.microsoft.com/office/drawing/2014/main" id="{B7CDD29E-BC60-3A59-2FAC-644650A10CDC}"/>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31</a:t>
            </a:r>
          </a:p>
        </p:txBody>
      </p:sp>
      <p:sp>
        <p:nvSpPr>
          <p:cNvPr id="93" name="TextBox 92">
            <a:extLst>
              <a:ext uri="{FF2B5EF4-FFF2-40B4-BE49-F238E27FC236}">
                <a16:creationId xmlns:a16="http://schemas.microsoft.com/office/drawing/2014/main" id="{61D75CFF-053F-C87E-FC7E-5974A4B235E4}"/>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02</a:t>
            </a:r>
          </a:p>
        </p:txBody>
      </p:sp>
      <p:sp>
        <p:nvSpPr>
          <p:cNvPr id="94" name="TextBox 93">
            <a:extLst>
              <a:ext uri="{FF2B5EF4-FFF2-40B4-BE49-F238E27FC236}">
                <a16:creationId xmlns:a16="http://schemas.microsoft.com/office/drawing/2014/main" id="{4B9C062C-400C-BB58-8A41-D7E3F2A91417}"/>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03</a:t>
            </a:r>
          </a:p>
        </p:txBody>
      </p:sp>
      <p:sp>
        <p:nvSpPr>
          <p:cNvPr id="95" name="TextBox 94">
            <a:extLst>
              <a:ext uri="{FF2B5EF4-FFF2-40B4-BE49-F238E27FC236}">
                <a16:creationId xmlns:a16="http://schemas.microsoft.com/office/drawing/2014/main" id="{9D387627-5B01-1A19-D71F-F35F9A94C274}"/>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04</a:t>
            </a:r>
          </a:p>
        </p:txBody>
      </p:sp>
      <p:sp>
        <p:nvSpPr>
          <p:cNvPr id="96" name="TextBox 95">
            <a:extLst>
              <a:ext uri="{FF2B5EF4-FFF2-40B4-BE49-F238E27FC236}">
                <a16:creationId xmlns:a16="http://schemas.microsoft.com/office/drawing/2014/main" id="{DCA1B39D-8880-D1D7-1042-898F8E4BEEFC}"/>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05</a:t>
            </a:r>
          </a:p>
        </p:txBody>
      </p:sp>
      <p:sp>
        <p:nvSpPr>
          <p:cNvPr id="97" name="TextBox 96">
            <a:extLst>
              <a:ext uri="{FF2B5EF4-FFF2-40B4-BE49-F238E27FC236}">
                <a16:creationId xmlns:a16="http://schemas.microsoft.com/office/drawing/2014/main" id="{B521D68F-B849-AC4B-2AD5-B6F7FF7A9ED1}"/>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06</a:t>
            </a:r>
          </a:p>
        </p:txBody>
      </p:sp>
      <p:sp>
        <p:nvSpPr>
          <p:cNvPr id="98" name="TextBox 97">
            <a:extLst>
              <a:ext uri="{FF2B5EF4-FFF2-40B4-BE49-F238E27FC236}">
                <a16:creationId xmlns:a16="http://schemas.microsoft.com/office/drawing/2014/main" id="{926F92EB-5248-3881-C1F6-9E718EDDF77A}"/>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99" name="TextBox 98">
            <a:extLst>
              <a:ext uri="{FF2B5EF4-FFF2-40B4-BE49-F238E27FC236}">
                <a16:creationId xmlns:a16="http://schemas.microsoft.com/office/drawing/2014/main" id="{F0DFBCD6-C003-3DFD-32A1-D6DF29D8969C}"/>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100" name="TextBox 99">
            <a:extLst>
              <a:ext uri="{FF2B5EF4-FFF2-40B4-BE49-F238E27FC236}">
                <a16:creationId xmlns:a16="http://schemas.microsoft.com/office/drawing/2014/main" id="{E663B337-7A39-A691-D771-4850720CB840}"/>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101" name="TextBox 100">
            <a:extLst>
              <a:ext uri="{FF2B5EF4-FFF2-40B4-BE49-F238E27FC236}">
                <a16:creationId xmlns:a16="http://schemas.microsoft.com/office/drawing/2014/main" id="{D141B51D-C321-AF7D-71CF-51B2AEE9E632}"/>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102" name="TextBox 101">
            <a:extLst>
              <a:ext uri="{FF2B5EF4-FFF2-40B4-BE49-F238E27FC236}">
                <a16:creationId xmlns:a16="http://schemas.microsoft.com/office/drawing/2014/main" id="{6DC62A19-6984-A5EB-5DD0-D150349C6872}"/>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103" name="TextBox 102">
            <a:extLst>
              <a:ext uri="{FF2B5EF4-FFF2-40B4-BE49-F238E27FC236}">
                <a16:creationId xmlns:a16="http://schemas.microsoft.com/office/drawing/2014/main" id="{6308A161-6A82-7020-B38D-8C79A9C0ADAF}"/>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104" name="TextBox 103">
            <a:extLst>
              <a:ext uri="{FF2B5EF4-FFF2-40B4-BE49-F238E27FC236}">
                <a16:creationId xmlns:a16="http://schemas.microsoft.com/office/drawing/2014/main" id="{27009879-7F85-0F9C-EF2D-B83FB96AFBBB}"/>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105" name="TextBox 104">
            <a:extLst>
              <a:ext uri="{FF2B5EF4-FFF2-40B4-BE49-F238E27FC236}">
                <a16:creationId xmlns:a16="http://schemas.microsoft.com/office/drawing/2014/main" id="{D5B1FC46-D1BD-F461-A51A-73652E2BF2C9}"/>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106" name="TextBox 105">
            <a:extLst>
              <a:ext uri="{FF2B5EF4-FFF2-40B4-BE49-F238E27FC236}">
                <a16:creationId xmlns:a16="http://schemas.microsoft.com/office/drawing/2014/main" id="{F898F848-263B-D81F-96CB-3670A134FFB1}"/>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107" name="TextBox 106">
            <a:extLst>
              <a:ext uri="{FF2B5EF4-FFF2-40B4-BE49-F238E27FC236}">
                <a16:creationId xmlns:a16="http://schemas.microsoft.com/office/drawing/2014/main" id="{3B0AB99F-5345-F8F1-541B-76B3BA5CF191}"/>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108" name="TextBox 107">
            <a:extLst>
              <a:ext uri="{FF2B5EF4-FFF2-40B4-BE49-F238E27FC236}">
                <a16:creationId xmlns:a16="http://schemas.microsoft.com/office/drawing/2014/main" id="{B20EC103-104D-0EF2-4123-76AA5B1C8B31}"/>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109" name="TextBox 108">
            <a:extLst>
              <a:ext uri="{FF2B5EF4-FFF2-40B4-BE49-F238E27FC236}">
                <a16:creationId xmlns:a16="http://schemas.microsoft.com/office/drawing/2014/main" id="{22A65441-1869-1658-7113-15AC164EEBBE}"/>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110" name="TextBox 109">
            <a:extLst>
              <a:ext uri="{FF2B5EF4-FFF2-40B4-BE49-F238E27FC236}">
                <a16:creationId xmlns:a16="http://schemas.microsoft.com/office/drawing/2014/main" id="{ED6FA7A8-7D61-DB15-A2EE-AA05B92503C1}"/>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111" name="TextBox 110">
            <a:extLst>
              <a:ext uri="{FF2B5EF4-FFF2-40B4-BE49-F238E27FC236}">
                <a16:creationId xmlns:a16="http://schemas.microsoft.com/office/drawing/2014/main" id="{2D211562-B84A-30A3-C517-5F656BF4025F}"/>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112" name="TextBox 111">
            <a:extLst>
              <a:ext uri="{FF2B5EF4-FFF2-40B4-BE49-F238E27FC236}">
                <a16:creationId xmlns:a16="http://schemas.microsoft.com/office/drawing/2014/main" id="{DAA9931C-AAB7-8ACE-32FC-D6570B9845FE}"/>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13" name="TextBox 112">
            <a:extLst>
              <a:ext uri="{FF2B5EF4-FFF2-40B4-BE49-F238E27FC236}">
                <a16:creationId xmlns:a16="http://schemas.microsoft.com/office/drawing/2014/main" id="{35D931F3-2B93-55F7-D769-34E93AAC2367}"/>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114" name="TextBox 113">
            <a:extLst>
              <a:ext uri="{FF2B5EF4-FFF2-40B4-BE49-F238E27FC236}">
                <a16:creationId xmlns:a16="http://schemas.microsoft.com/office/drawing/2014/main" id="{B006F729-708F-CA33-A85D-A5FF17E8EE96}"/>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15" name="TextBox 114">
            <a:extLst>
              <a:ext uri="{FF2B5EF4-FFF2-40B4-BE49-F238E27FC236}">
                <a16:creationId xmlns:a16="http://schemas.microsoft.com/office/drawing/2014/main" id="{CCF6FC00-90ED-D62F-5596-A3C0CB1F310C}"/>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16" name="TextBox 115">
            <a:extLst>
              <a:ext uri="{FF2B5EF4-FFF2-40B4-BE49-F238E27FC236}">
                <a16:creationId xmlns:a16="http://schemas.microsoft.com/office/drawing/2014/main" id="{B7DC22A6-B576-6609-FC4A-0B81BF5AD18A}"/>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endParaRPr lang="en-US" sz="900" kern="1200" spc="-50" noProof="0">
              <a:solidFill>
                <a:schemeClr val="bg1">
                  <a:lumMod val="65000"/>
                </a:schemeClr>
              </a:solidFill>
              <a:latin typeface="+mn-lt"/>
              <a:ea typeface="+mn-ea"/>
              <a:cs typeface="+mn-cs"/>
            </a:endParaRPr>
          </a:p>
        </p:txBody>
      </p:sp>
      <p:sp>
        <p:nvSpPr>
          <p:cNvPr id="117" name="TextBox 116">
            <a:extLst>
              <a:ext uri="{FF2B5EF4-FFF2-40B4-BE49-F238E27FC236}">
                <a16:creationId xmlns:a16="http://schemas.microsoft.com/office/drawing/2014/main" id="{820C2B57-A07D-22EB-897C-E8B884D6264F}"/>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tx1"/>
                </a:solidFill>
                <a:latin typeface="+mn-lt"/>
                <a:ea typeface="+mn-ea"/>
                <a:cs typeface="+mn-cs"/>
              </a:rPr>
              <a:t>26</a:t>
            </a:r>
          </a:p>
        </p:txBody>
      </p:sp>
      <p:sp>
        <p:nvSpPr>
          <p:cNvPr id="118" name="TextBox 117">
            <a:extLst>
              <a:ext uri="{FF2B5EF4-FFF2-40B4-BE49-F238E27FC236}">
                <a16:creationId xmlns:a16="http://schemas.microsoft.com/office/drawing/2014/main" id="{476DF381-119F-9BB4-7308-5439DD82C736}"/>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tx1"/>
                </a:solidFill>
                <a:latin typeface="+mn-lt"/>
                <a:ea typeface="+mn-ea"/>
                <a:cs typeface="+mn-cs"/>
              </a:rPr>
              <a:t>27</a:t>
            </a:r>
          </a:p>
        </p:txBody>
      </p:sp>
      <p:sp>
        <p:nvSpPr>
          <p:cNvPr id="119" name="TextBox 118">
            <a:extLst>
              <a:ext uri="{FF2B5EF4-FFF2-40B4-BE49-F238E27FC236}">
                <a16:creationId xmlns:a16="http://schemas.microsoft.com/office/drawing/2014/main" id="{05F7DC29-96AA-93D0-45F5-F6ED3C97D5E0}"/>
              </a:ext>
            </a:extLst>
          </p:cNvPr>
          <p:cNvSpPr txBox="1"/>
          <p:nvPr userDrawn="1"/>
        </p:nvSpPr>
        <p:spPr>
          <a:xfrm>
            <a:off x="7962138" y="4751714"/>
            <a:ext cx="731520" cy="123584"/>
          </a:xfrm>
          <a:prstGeom prst="rect">
            <a:avLst/>
          </a:prstGeom>
          <a:noFill/>
        </p:spPr>
        <p:txBody>
          <a:bodyPr wrap="square" lIns="91440" tIns="0" rIns="91440" bIns="0" rtlCol="0" anchor="ctr" anchorCtr="0">
            <a:noAutofit/>
          </a:bodyPr>
          <a:lstStyle/>
          <a:p>
            <a:pPr algn="r"/>
            <a:r>
              <a:rPr lang="en-US" sz="900" kern="1200" spc="-50" noProof="0">
                <a:solidFill>
                  <a:schemeClr val="tx1"/>
                </a:solidFill>
                <a:latin typeface="+mn-lt"/>
                <a:ea typeface="+mn-ea"/>
                <a:cs typeface="+mn-cs"/>
              </a:rPr>
              <a:t>29</a:t>
            </a:r>
          </a:p>
        </p:txBody>
      </p:sp>
      <p:sp>
        <p:nvSpPr>
          <p:cNvPr id="120" name="TextBox 119">
            <a:extLst>
              <a:ext uri="{FF2B5EF4-FFF2-40B4-BE49-F238E27FC236}">
                <a16:creationId xmlns:a16="http://schemas.microsoft.com/office/drawing/2014/main" id="{C17923B9-EE5D-676C-ACD6-5A67CFDB8FED}"/>
              </a:ext>
            </a:extLst>
          </p:cNvPr>
          <p:cNvSpPr txBox="1"/>
          <p:nvPr userDrawn="1"/>
        </p:nvSpPr>
        <p:spPr>
          <a:xfrm>
            <a:off x="7181463" y="4749498"/>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tx1"/>
                </a:solidFill>
                <a:latin typeface="+mn-lt"/>
                <a:ea typeface="+mn-ea"/>
                <a:cs typeface="+mn-cs"/>
              </a:rPr>
              <a:t>28</a:t>
            </a:r>
          </a:p>
        </p:txBody>
      </p:sp>
    </p:spTree>
    <p:extLst>
      <p:ext uri="{BB962C8B-B14F-4D97-AF65-F5344CB8AC3E}">
        <p14:creationId xmlns:p14="http://schemas.microsoft.com/office/powerpoint/2010/main" val="17463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ly">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marR="0" indent="0" algn="l" defTabSz="914400" rtl="0" eaLnBrk="1" fontAlgn="auto" latinLnBrk="0" hangingPunct="1">
              <a:lnSpc>
                <a:spcPct val="85000"/>
              </a:lnSpc>
              <a:spcBef>
                <a:spcPts val="0"/>
              </a:spcBef>
              <a:spcAft>
                <a:spcPts val="0"/>
              </a:spcAft>
              <a:buClrTx/>
              <a:buSzTx/>
              <a:buFont typeface="Arial" pitchFamily="34" charset="0"/>
              <a:buNone/>
              <a:tabLst/>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222"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3" name="Title 1">
            <a:extLst>
              <a:ext uri="{FF2B5EF4-FFF2-40B4-BE49-F238E27FC236}">
                <a16:creationId xmlns:a16="http://schemas.microsoft.com/office/drawing/2014/main" id="{6AA83AD1-598B-49FC-A78A-7FF475B9DC7A}"/>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July</a:t>
            </a:r>
          </a:p>
        </p:txBody>
      </p:sp>
      <p:sp>
        <p:nvSpPr>
          <p:cNvPr id="2" name="TextBox 1">
            <a:extLst>
              <a:ext uri="{FF2B5EF4-FFF2-40B4-BE49-F238E27FC236}">
                <a16:creationId xmlns:a16="http://schemas.microsoft.com/office/drawing/2014/main" id="{5E2833D6-A155-04DF-87BD-96E62084B8EE}"/>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30</a:t>
            </a:r>
          </a:p>
        </p:txBody>
      </p:sp>
      <p:sp>
        <p:nvSpPr>
          <p:cNvPr id="6" name="TextBox 5">
            <a:extLst>
              <a:ext uri="{FF2B5EF4-FFF2-40B4-BE49-F238E27FC236}">
                <a16:creationId xmlns:a16="http://schemas.microsoft.com/office/drawing/2014/main" id="{3F5F5ECD-3058-3436-C91C-5A0BC2694DF5}"/>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01</a:t>
            </a:r>
          </a:p>
        </p:txBody>
      </p:sp>
      <p:sp>
        <p:nvSpPr>
          <p:cNvPr id="7" name="TextBox 6">
            <a:extLst>
              <a:ext uri="{FF2B5EF4-FFF2-40B4-BE49-F238E27FC236}">
                <a16:creationId xmlns:a16="http://schemas.microsoft.com/office/drawing/2014/main" id="{8D9AF01C-FABF-B760-7B20-565439850268}"/>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02</a:t>
            </a:r>
          </a:p>
        </p:txBody>
      </p:sp>
      <p:sp>
        <p:nvSpPr>
          <p:cNvPr id="8" name="TextBox 7">
            <a:extLst>
              <a:ext uri="{FF2B5EF4-FFF2-40B4-BE49-F238E27FC236}">
                <a16:creationId xmlns:a16="http://schemas.microsoft.com/office/drawing/2014/main" id="{E5C8F28A-2EC5-CE71-70D1-EAAEA0AEDDE0}"/>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03</a:t>
            </a:r>
          </a:p>
        </p:txBody>
      </p:sp>
      <p:sp>
        <p:nvSpPr>
          <p:cNvPr id="9" name="TextBox 8">
            <a:extLst>
              <a:ext uri="{FF2B5EF4-FFF2-40B4-BE49-F238E27FC236}">
                <a16:creationId xmlns:a16="http://schemas.microsoft.com/office/drawing/2014/main" id="{7758D333-3B60-D963-AE3F-C6879906F800}"/>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04</a:t>
            </a:r>
          </a:p>
        </p:txBody>
      </p:sp>
      <p:sp>
        <p:nvSpPr>
          <p:cNvPr id="10" name="TextBox 9">
            <a:extLst>
              <a:ext uri="{FF2B5EF4-FFF2-40B4-BE49-F238E27FC236}">
                <a16:creationId xmlns:a16="http://schemas.microsoft.com/office/drawing/2014/main" id="{DD151A3E-23A4-EACB-42FF-A14784A2B62A}"/>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06</a:t>
            </a:r>
          </a:p>
        </p:txBody>
      </p:sp>
      <p:sp>
        <p:nvSpPr>
          <p:cNvPr id="13" name="TextBox 12">
            <a:extLst>
              <a:ext uri="{FF2B5EF4-FFF2-40B4-BE49-F238E27FC236}">
                <a16:creationId xmlns:a16="http://schemas.microsoft.com/office/drawing/2014/main" id="{0E1A349F-8157-729C-2D55-0B1B11908DD1}"/>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defPPr>
              <a:defRPr lang="en-US"/>
            </a:defPPr>
            <a:lvl1pPr lvl="0" algn="r">
              <a:defRPr sz="900" spc="-50">
                <a:solidFill>
                  <a:schemeClr val="tx1">
                    <a:lumMod val="85000"/>
                    <a:lumOff val="15000"/>
                  </a:schemeClr>
                </a:solidFill>
              </a:defRPr>
            </a:lvl1pPr>
          </a:lstStyle>
          <a:p>
            <a:pPr lvl="0"/>
            <a:r>
              <a:rPr lang="en-US" noProof="0"/>
              <a:t>05</a:t>
            </a:r>
          </a:p>
        </p:txBody>
      </p:sp>
      <p:sp>
        <p:nvSpPr>
          <p:cNvPr id="14" name="TextBox 13">
            <a:extLst>
              <a:ext uri="{FF2B5EF4-FFF2-40B4-BE49-F238E27FC236}">
                <a16:creationId xmlns:a16="http://schemas.microsoft.com/office/drawing/2014/main" id="{C1E3DD41-9D6F-65D0-1283-4F88A488B720}"/>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15" name="TextBox 14">
            <a:extLst>
              <a:ext uri="{FF2B5EF4-FFF2-40B4-BE49-F238E27FC236}">
                <a16:creationId xmlns:a16="http://schemas.microsoft.com/office/drawing/2014/main" id="{417E1C4A-22A4-5D9E-2027-19F07F9AF040}"/>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16" name="TextBox 15">
            <a:extLst>
              <a:ext uri="{FF2B5EF4-FFF2-40B4-BE49-F238E27FC236}">
                <a16:creationId xmlns:a16="http://schemas.microsoft.com/office/drawing/2014/main" id="{0F1260D7-1975-3D10-1545-D0990713D845}"/>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17" name="TextBox 16">
            <a:extLst>
              <a:ext uri="{FF2B5EF4-FFF2-40B4-BE49-F238E27FC236}">
                <a16:creationId xmlns:a16="http://schemas.microsoft.com/office/drawing/2014/main" id="{824E1CC6-5712-575D-DECD-806F2E47974F}"/>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90" name="TextBox 89">
            <a:extLst>
              <a:ext uri="{FF2B5EF4-FFF2-40B4-BE49-F238E27FC236}">
                <a16:creationId xmlns:a16="http://schemas.microsoft.com/office/drawing/2014/main" id="{C5A5C6DE-0CED-4561-BCBA-AE00CA44FFC6}"/>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91" name="TextBox 90">
            <a:extLst>
              <a:ext uri="{FF2B5EF4-FFF2-40B4-BE49-F238E27FC236}">
                <a16:creationId xmlns:a16="http://schemas.microsoft.com/office/drawing/2014/main" id="{18E9D249-FE7E-3CBB-3C4E-5B51707FA84F}"/>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92" name="TextBox 91">
            <a:extLst>
              <a:ext uri="{FF2B5EF4-FFF2-40B4-BE49-F238E27FC236}">
                <a16:creationId xmlns:a16="http://schemas.microsoft.com/office/drawing/2014/main" id="{C32A3D6A-86F8-40EF-FE29-05D00A2AD33F}"/>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93" name="TextBox 92">
            <a:extLst>
              <a:ext uri="{FF2B5EF4-FFF2-40B4-BE49-F238E27FC236}">
                <a16:creationId xmlns:a16="http://schemas.microsoft.com/office/drawing/2014/main" id="{D4DE8502-C8C6-5372-F9A7-76187D9CBC88}"/>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94" name="TextBox 93">
            <a:extLst>
              <a:ext uri="{FF2B5EF4-FFF2-40B4-BE49-F238E27FC236}">
                <a16:creationId xmlns:a16="http://schemas.microsoft.com/office/drawing/2014/main" id="{D794F43D-B652-B55D-9DDE-423FB1304F58}"/>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95" name="TextBox 94">
            <a:extLst>
              <a:ext uri="{FF2B5EF4-FFF2-40B4-BE49-F238E27FC236}">
                <a16:creationId xmlns:a16="http://schemas.microsoft.com/office/drawing/2014/main" id="{93623BA9-0357-B311-4630-9FEA274C5E31}"/>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96" name="TextBox 95">
            <a:extLst>
              <a:ext uri="{FF2B5EF4-FFF2-40B4-BE49-F238E27FC236}">
                <a16:creationId xmlns:a16="http://schemas.microsoft.com/office/drawing/2014/main" id="{CA98D305-4A7B-CC3D-A581-00CC5AF8EF9F}"/>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97" name="TextBox 96">
            <a:extLst>
              <a:ext uri="{FF2B5EF4-FFF2-40B4-BE49-F238E27FC236}">
                <a16:creationId xmlns:a16="http://schemas.microsoft.com/office/drawing/2014/main" id="{0852BE47-2679-6C60-13BE-582D9F49BA7D}"/>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98" name="TextBox 97">
            <a:extLst>
              <a:ext uri="{FF2B5EF4-FFF2-40B4-BE49-F238E27FC236}">
                <a16:creationId xmlns:a16="http://schemas.microsoft.com/office/drawing/2014/main" id="{D8653D91-3ECE-3083-B5D6-D9D278DDBC36}"/>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99" name="TextBox 98">
            <a:extLst>
              <a:ext uri="{FF2B5EF4-FFF2-40B4-BE49-F238E27FC236}">
                <a16:creationId xmlns:a16="http://schemas.microsoft.com/office/drawing/2014/main" id="{18851EAD-2880-01B4-0682-F8C7ABA0D763}"/>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100" name="TextBox 99">
            <a:extLst>
              <a:ext uri="{FF2B5EF4-FFF2-40B4-BE49-F238E27FC236}">
                <a16:creationId xmlns:a16="http://schemas.microsoft.com/office/drawing/2014/main" id="{BDBF8AB2-15F2-BD0B-701E-83BF0A311FE6}"/>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101" name="TextBox 100">
            <a:extLst>
              <a:ext uri="{FF2B5EF4-FFF2-40B4-BE49-F238E27FC236}">
                <a16:creationId xmlns:a16="http://schemas.microsoft.com/office/drawing/2014/main" id="{001EE8DB-983C-3BB5-429E-79D2FE91D956}"/>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02" name="TextBox 101">
            <a:extLst>
              <a:ext uri="{FF2B5EF4-FFF2-40B4-BE49-F238E27FC236}">
                <a16:creationId xmlns:a16="http://schemas.microsoft.com/office/drawing/2014/main" id="{DA2BFA39-83C7-8EFD-03E5-613886AA76B9}"/>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03" name="TextBox 102">
            <a:extLst>
              <a:ext uri="{FF2B5EF4-FFF2-40B4-BE49-F238E27FC236}">
                <a16:creationId xmlns:a16="http://schemas.microsoft.com/office/drawing/2014/main" id="{A44EEA6C-E396-B974-A5C1-C7E5781D57F2}"/>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04" name="TextBox 103">
            <a:extLst>
              <a:ext uri="{FF2B5EF4-FFF2-40B4-BE49-F238E27FC236}">
                <a16:creationId xmlns:a16="http://schemas.microsoft.com/office/drawing/2014/main" id="{CD72BDB4-F968-AE7D-E440-CFF4C1F321D9}"/>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105" name="TextBox 104">
            <a:extLst>
              <a:ext uri="{FF2B5EF4-FFF2-40B4-BE49-F238E27FC236}">
                <a16:creationId xmlns:a16="http://schemas.microsoft.com/office/drawing/2014/main" id="{24325674-34C3-B8F3-C189-81C4489457F5}"/>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27</a:t>
            </a:r>
          </a:p>
        </p:txBody>
      </p:sp>
      <p:sp>
        <p:nvSpPr>
          <p:cNvPr id="106" name="TextBox 105">
            <a:extLst>
              <a:ext uri="{FF2B5EF4-FFF2-40B4-BE49-F238E27FC236}">
                <a16:creationId xmlns:a16="http://schemas.microsoft.com/office/drawing/2014/main" id="{51238EEE-599A-628D-52C9-5DA2E5E3ACC8}"/>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26</a:t>
            </a:r>
          </a:p>
        </p:txBody>
      </p:sp>
      <p:sp>
        <p:nvSpPr>
          <p:cNvPr id="107" name="TextBox 106">
            <a:extLst>
              <a:ext uri="{FF2B5EF4-FFF2-40B4-BE49-F238E27FC236}">
                <a16:creationId xmlns:a16="http://schemas.microsoft.com/office/drawing/2014/main" id="{2000F2DF-806A-AF39-2587-17BF6853CF87}"/>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28</a:t>
            </a:r>
          </a:p>
        </p:txBody>
      </p:sp>
      <p:sp>
        <p:nvSpPr>
          <p:cNvPr id="108" name="TextBox 107">
            <a:extLst>
              <a:ext uri="{FF2B5EF4-FFF2-40B4-BE49-F238E27FC236}">
                <a16:creationId xmlns:a16="http://schemas.microsoft.com/office/drawing/2014/main" id="{6F4B460D-12DB-D499-9BC0-4032F7F6709B}"/>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29</a:t>
            </a:r>
          </a:p>
        </p:txBody>
      </p:sp>
      <p:sp>
        <p:nvSpPr>
          <p:cNvPr id="109" name="TextBox 108">
            <a:extLst>
              <a:ext uri="{FF2B5EF4-FFF2-40B4-BE49-F238E27FC236}">
                <a16:creationId xmlns:a16="http://schemas.microsoft.com/office/drawing/2014/main" id="{C3F931EB-C7A6-92BA-FDD7-F7367455B72F}"/>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30</a:t>
            </a:r>
          </a:p>
        </p:txBody>
      </p:sp>
      <p:sp>
        <p:nvSpPr>
          <p:cNvPr id="110" name="TextBox 109">
            <a:extLst>
              <a:ext uri="{FF2B5EF4-FFF2-40B4-BE49-F238E27FC236}">
                <a16:creationId xmlns:a16="http://schemas.microsoft.com/office/drawing/2014/main" id="{8A24AD83-A961-E009-CBD8-9399DE2D1248}"/>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31</a:t>
            </a:r>
          </a:p>
        </p:txBody>
      </p:sp>
      <p:sp>
        <p:nvSpPr>
          <p:cNvPr id="111" name="TextBox 110">
            <a:extLst>
              <a:ext uri="{FF2B5EF4-FFF2-40B4-BE49-F238E27FC236}">
                <a16:creationId xmlns:a16="http://schemas.microsoft.com/office/drawing/2014/main" id="{8A43F312-9BFE-4FE5-F759-470DF00C6D8F}"/>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01</a:t>
            </a:r>
          </a:p>
        </p:txBody>
      </p:sp>
      <p:sp>
        <p:nvSpPr>
          <p:cNvPr id="112" name="TextBox 111">
            <a:extLst>
              <a:ext uri="{FF2B5EF4-FFF2-40B4-BE49-F238E27FC236}">
                <a16:creationId xmlns:a16="http://schemas.microsoft.com/office/drawing/2014/main" id="{CDB378E9-F44E-440D-FA71-8D7A1C972C0D}"/>
              </a:ext>
            </a:extLst>
          </p:cNvPr>
          <p:cNvSpPr txBox="1"/>
          <p:nvPr userDrawn="1"/>
        </p:nvSpPr>
        <p:spPr>
          <a:xfrm>
            <a:off x="7962138" y="4751714"/>
            <a:ext cx="731520" cy="123584"/>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03</a:t>
            </a:r>
          </a:p>
        </p:txBody>
      </p:sp>
      <p:sp>
        <p:nvSpPr>
          <p:cNvPr id="113" name="TextBox 112">
            <a:extLst>
              <a:ext uri="{FF2B5EF4-FFF2-40B4-BE49-F238E27FC236}">
                <a16:creationId xmlns:a16="http://schemas.microsoft.com/office/drawing/2014/main" id="{3638D124-72FD-2C4F-8B49-DACEBB975EEB}"/>
              </a:ext>
            </a:extLst>
          </p:cNvPr>
          <p:cNvSpPr txBox="1"/>
          <p:nvPr userDrawn="1"/>
        </p:nvSpPr>
        <p:spPr>
          <a:xfrm>
            <a:off x="718146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02</a:t>
            </a:r>
          </a:p>
        </p:txBody>
      </p:sp>
      <p:sp>
        <p:nvSpPr>
          <p:cNvPr id="114" name="TextBox 113">
            <a:extLst>
              <a:ext uri="{FF2B5EF4-FFF2-40B4-BE49-F238E27FC236}">
                <a16:creationId xmlns:a16="http://schemas.microsoft.com/office/drawing/2014/main" id="{D9498E43-3F47-8348-F220-EA5B6753201B}"/>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04</a:t>
            </a:r>
          </a:p>
        </p:txBody>
      </p:sp>
      <p:sp>
        <p:nvSpPr>
          <p:cNvPr id="115" name="TextBox 114">
            <a:extLst>
              <a:ext uri="{FF2B5EF4-FFF2-40B4-BE49-F238E27FC236}">
                <a16:creationId xmlns:a16="http://schemas.microsoft.com/office/drawing/2014/main" id="{057BC1A6-96BC-1823-63C8-CD84457CCD85}"/>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05</a:t>
            </a:r>
          </a:p>
        </p:txBody>
      </p:sp>
      <p:sp>
        <p:nvSpPr>
          <p:cNvPr id="116" name="TextBox 115">
            <a:extLst>
              <a:ext uri="{FF2B5EF4-FFF2-40B4-BE49-F238E27FC236}">
                <a16:creationId xmlns:a16="http://schemas.microsoft.com/office/drawing/2014/main" id="{596086EF-619F-CDB5-0BD1-BA66EA52A7F5}"/>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06</a:t>
            </a:r>
          </a:p>
        </p:txBody>
      </p:sp>
      <p:sp>
        <p:nvSpPr>
          <p:cNvPr id="117" name="TextBox 116">
            <a:extLst>
              <a:ext uri="{FF2B5EF4-FFF2-40B4-BE49-F238E27FC236}">
                <a16:creationId xmlns:a16="http://schemas.microsoft.com/office/drawing/2014/main" id="{C6C6B7F6-0453-CC6B-B105-CB3961138481}"/>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07</a:t>
            </a:r>
          </a:p>
        </p:txBody>
      </p:sp>
      <p:sp>
        <p:nvSpPr>
          <p:cNvPr id="118" name="TextBox 117">
            <a:extLst>
              <a:ext uri="{FF2B5EF4-FFF2-40B4-BE49-F238E27FC236}">
                <a16:creationId xmlns:a16="http://schemas.microsoft.com/office/drawing/2014/main" id="{2ACA0FC4-A40E-4189-26E8-E6FFAF18A7CB}"/>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08</a:t>
            </a:r>
          </a:p>
        </p:txBody>
      </p:sp>
      <p:sp>
        <p:nvSpPr>
          <p:cNvPr id="119" name="TextBox 118">
            <a:extLst>
              <a:ext uri="{FF2B5EF4-FFF2-40B4-BE49-F238E27FC236}">
                <a16:creationId xmlns:a16="http://schemas.microsoft.com/office/drawing/2014/main" id="{FE8D8BB7-27B8-6088-2570-A27AC4516321}"/>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10</a:t>
            </a:r>
          </a:p>
        </p:txBody>
      </p:sp>
      <p:sp>
        <p:nvSpPr>
          <p:cNvPr id="120" name="TextBox 119">
            <a:extLst>
              <a:ext uri="{FF2B5EF4-FFF2-40B4-BE49-F238E27FC236}">
                <a16:creationId xmlns:a16="http://schemas.microsoft.com/office/drawing/2014/main" id="{F54E91B0-8437-39CA-0913-FEB8CF16DA46}"/>
              </a:ext>
            </a:extLst>
          </p:cNvPr>
          <p:cNvSpPr txBox="1"/>
          <p:nvPr userDrawn="1"/>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09</a:t>
            </a:r>
          </a:p>
        </p:txBody>
      </p:sp>
    </p:spTree>
    <p:extLst>
      <p:ext uri="{BB962C8B-B14F-4D97-AF65-F5344CB8AC3E}">
        <p14:creationId xmlns:p14="http://schemas.microsoft.com/office/powerpoint/2010/main" val="150695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gust">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 name="TextBox 179"/>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1" name="TextBox 180"/>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2" name="TextBox 181"/>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83" name="TextBox 182"/>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84" name="TextBox 183"/>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85" name="TextBox 184"/>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86" name="TextBox 185"/>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222"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3" name="Title 1">
            <a:extLst>
              <a:ext uri="{FF2B5EF4-FFF2-40B4-BE49-F238E27FC236}">
                <a16:creationId xmlns:a16="http://schemas.microsoft.com/office/drawing/2014/main" id="{8B2C05FD-BA10-4EA5-AD6B-DB741BB47AE3}"/>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August</a:t>
            </a:r>
          </a:p>
        </p:txBody>
      </p:sp>
      <p:sp>
        <p:nvSpPr>
          <p:cNvPr id="2" name="TextBox 1">
            <a:extLst>
              <a:ext uri="{FF2B5EF4-FFF2-40B4-BE49-F238E27FC236}">
                <a16:creationId xmlns:a16="http://schemas.microsoft.com/office/drawing/2014/main" id="{337490B1-DE77-65C3-61DA-A905A4A3C3CA}"/>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28</a:t>
            </a:r>
          </a:p>
        </p:txBody>
      </p:sp>
      <p:sp>
        <p:nvSpPr>
          <p:cNvPr id="6" name="TextBox 5">
            <a:extLst>
              <a:ext uri="{FF2B5EF4-FFF2-40B4-BE49-F238E27FC236}">
                <a16:creationId xmlns:a16="http://schemas.microsoft.com/office/drawing/2014/main" id="{D1491598-3777-C3B1-96E5-7706B08FA3A3}"/>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39</a:t>
            </a:r>
          </a:p>
        </p:txBody>
      </p:sp>
      <p:sp>
        <p:nvSpPr>
          <p:cNvPr id="7" name="TextBox 6">
            <a:extLst>
              <a:ext uri="{FF2B5EF4-FFF2-40B4-BE49-F238E27FC236}">
                <a16:creationId xmlns:a16="http://schemas.microsoft.com/office/drawing/2014/main" id="{DF76F985-8D11-6707-6E22-C538DAC0B34D}"/>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30</a:t>
            </a:r>
          </a:p>
        </p:txBody>
      </p:sp>
      <p:sp>
        <p:nvSpPr>
          <p:cNvPr id="8" name="TextBox 7">
            <a:extLst>
              <a:ext uri="{FF2B5EF4-FFF2-40B4-BE49-F238E27FC236}">
                <a16:creationId xmlns:a16="http://schemas.microsoft.com/office/drawing/2014/main" id="{2C2C127C-DDAD-9097-1464-A4808EEE9357}"/>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31</a:t>
            </a:r>
          </a:p>
        </p:txBody>
      </p:sp>
      <p:sp>
        <p:nvSpPr>
          <p:cNvPr id="9" name="TextBox 8">
            <a:extLst>
              <a:ext uri="{FF2B5EF4-FFF2-40B4-BE49-F238E27FC236}">
                <a16:creationId xmlns:a16="http://schemas.microsoft.com/office/drawing/2014/main" id="{F368DD01-79CF-EBA6-12BC-DB1B3206DBC7}"/>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p>
            <a:pPr algn="r"/>
            <a:r>
              <a:rPr lang="en-US" sz="900" kern="1200" spc="-50" noProof="0">
                <a:solidFill>
                  <a:schemeClr val="tx1"/>
                </a:solidFill>
                <a:latin typeface="+mn-lt"/>
                <a:ea typeface="+mn-ea"/>
                <a:cs typeface="+mn-cs"/>
              </a:rPr>
              <a:t>01</a:t>
            </a:r>
          </a:p>
        </p:txBody>
      </p:sp>
      <p:sp>
        <p:nvSpPr>
          <p:cNvPr id="10" name="TextBox 9">
            <a:extLst>
              <a:ext uri="{FF2B5EF4-FFF2-40B4-BE49-F238E27FC236}">
                <a16:creationId xmlns:a16="http://schemas.microsoft.com/office/drawing/2014/main" id="{4D71C089-937B-7D2A-F84E-8F2918E7501E}"/>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03</a:t>
            </a:r>
          </a:p>
        </p:txBody>
      </p:sp>
      <p:sp>
        <p:nvSpPr>
          <p:cNvPr id="13" name="TextBox 12">
            <a:extLst>
              <a:ext uri="{FF2B5EF4-FFF2-40B4-BE49-F238E27FC236}">
                <a16:creationId xmlns:a16="http://schemas.microsoft.com/office/drawing/2014/main" id="{52370FB0-9A01-2795-B6E1-167DEAF24341}"/>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solidFill>
              </a:rPr>
              <a:t>02</a:t>
            </a:r>
          </a:p>
        </p:txBody>
      </p:sp>
      <p:sp>
        <p:nvSpPr>
          <p:cNvPr id="14" name="TextBox 13">
            <a:extLst>
              <a:ext uri="{FF2B5EF4-FFF2-40B4-BE49-F238E27FC236}">
                <a16:creationId xmlns:a16="http://schemas.microsoft.com/office/drawing/2014/main" id="{5899774E-7319-0253-7C45-469A5D5AB778}"/>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04</a:t>
            </a:r>
          </a:p>
        </p:txBody>
      </p:sp>
      <p:sp>
        <p:nvSpPr>
          <p:cNvPr id="15" name="TextBox 14">
            <a:extLst>
              <a:ext uri="{FF2B5EF4-FFF2-40B4-BE49-F238E27FC236}">
                <a16:creationId xmlns:a16="http://schemas.microsoft.com/office/drawing/2014/main" id="{F8D62366-0DF8-2A57-7816-177B5664E604}"/>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05</a:t>
            </a:r>
          </a:p>
        </p:txBody>
      </p:sp>
      <p:sp>
        <p:nvSpPr>
          <p:cNvPr id="16" name="TextBox 15">
            <a:extLst>
              <a:ext uri="{FF2B5EF4-FFF2-40B4-BE49-F238E27FC236}">
                <a16:creationId xmlns:a16="http://schemas.microsoft.com/office/drawing/2014/main" id="{36534B30-D662-D8E0-36C2-BE98656D3840}"/>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06</a:t>
            </a:r>
          </a:p>
        </p:txBody>
      </p:sp>
      <p:sp>
        <p:nvSpPr>
          <p:cNvPr id="17" name="TextBox 16">
            <a:extLst>
              <a:ext uri="{FF2B5EF4-FFF2-40B4-BE49-F238E27FC236}">
                <a16:creationId xmlns:a16="http://schemas.microsoft.com/office/drawing/2014/main" id="{965A06AF-35FF-5163-0151-B71E9DF1FD00}"/>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90" name="TextBox 89">
            <a:extLst>
              <a:ext uri="{FF2B5EF4-FFF2-40B4-BE49-F238E27FC236}">
                <a16:creationId xmlns:a16="http://schemas.microsoft.com/office/drawing/2014/main" id="{802960FD-619B-B6AB-C162-19125AB590A7}"/>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91" name="TextBox 90">
            <a:extLst>
              <a:ext uri="{FF2B5EF4-FFF2-40B4-BE49-F238E27FC236}">
                <a16:creationId xmlns:a16="http://schemas.microsoft.com/office/drawing/2014/main" id="{290A5B05-72C1-7292-287B-2ECB6E94055D}"/>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92" name="TextBox 91">
            <a:extLst>
              <a:ext uri="{FF2B5EF4-FFF2-40B4-BE49-F238E27FC236}">
                <a16:creationId xmlns:a16="http://schemas.microsoft.com/office/drawing/2014/main" id="{0A6FB1C7-8186-00AB-6454-4F1A4167EED2}"/>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93" name="TextBox 92">
            <a:extLst>
              <a:ext uri="{FF2B5EF4-FFF2-40B4-BE49-F238E27FC236}">
                <a16:creationId xmlns:a16="http://schemas.microsoft.com/office/drawing/2014/main" id="{7805E330-309A-5313-F682-550B4CF94F4C}"/>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94" name="TextBox 93">
            <a:extLst>
              <a:ext uri="{FF2B5EF4-FFF2-40B4-BE49-F238E27FC236}">
                <a16:creationId xmlns:a16="http://schemas.microsoft.com/office/drawing/2014/main" id="{F8AE7987-2BA5-B623-0BBE-99C905797369}"/>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95" name="TextBox 94">
            <a:extLst>
              <a:ext uri="{FF2B5EF4-FFF2-40B4-BE49-F238E27FC236}">
                <a16:creationId xmlns:a16="http://schemas.microsoft.com/office/drawing/2014/main" id="{C6251C4E-D757-F937-75EF-5F287E31B58A}"/>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96" name="TextBox 95">
            <a:extLst>
              <a:ext uri="{FF2B5EF4-FFF2-40B4-BE49-F238E27FC236}">
                <a16:creationId xmlns:a16="http://schemas.microsoft.com/office/drawing/2014/main" id="{C59D38D1-236C-75CA-1071-4378B2530FEA}"/>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97" name="TextBox 96">
            <a:extLst>
              <a:ext uri="{FF2B5EF4-FFF2-40B4-BE49-F238E27FC236}">
                <a16:creationId xmlns:a16="http://schemas.microsoft.com/office/drawing/2014/main" id="{390A5A22-9B6A-9FC1-1EFE-5D2D7347C07C}"/>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98" name="TextBox 97">
            <a:extLst>
              <a:ext uri="{FF2B5EF4-FFF2-40B4-BE49-F238E27FC236}">
                <a16:creationId xmlns:a16="http://schemas.microsoft.com/office/drawing/2014/main" id="{21F63AA4-069C-B704-0EE5-35D04E488703}"/>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99" name="TextBox 98">
            <a:extLst>
              <a:ext uri="{FF2B5EF4-FFF2-40B4-BE49-F238E27FC236}">
                <a16:creationId xmlns:a16="http://schemas.microsoft.com/office/drawing/2014/main" id="{59E3A626-B5F4-1CDF-E343-EF7DE0938336}"/>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100" name="TextBox 99">
            <a:extLst>
              <a:ext uri="{FF2B5EF4-FFF2-40B4-BE49-F238E27FC236}">
                <a16:creationId xmlns:a16="http://schemas.microsoft.com/office/drawing/2014/main" id="{ED2E6AD5-3B60-83E0-B723-EA00DAE1236F}"/>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101" name="TextBox 100">
            <a:extLst>
              <a:ext uri="{FF2B5EF4-FFF2-40B4-BE49-F238E27FC236}">
                <a16:creationId xmlns:a16="http://schemas.microsoft.com/office/drawing/2014/main" id="{48E897BD-D493-6D02-6847-B6A07D2DFD25}"/>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102" name="TextBox 101">
            <a:extLst>
              <a:ext uri="{FF2B5EF4-FFF2-40B4-BE49-F238E27FC236}">
                <a16:creationId xmlns:a16="http://schemas.microsoft.com/office/drawing/2014/main" id="{74B11F4A-1C91-DF13-489B-C08D8F2A739E}"/>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103" name="TextBox 102">
            <a:extLst>
              <a:ext uri="{FF2B5EF4-FFF2-40B4-BE49-F238E27FC236}">
                <a16:creationId xmlns:a16="http://schemas.microsoft.com/office/drawing/2014/main" id="{B8EC92D0-368C-48F1-D215-4FD8FCA4FDA2}"/>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104" name="TextBox 103">
            <a:extLst>
              <a:ext uri="{FF2B5EF4-FFF2-40B4-BE49-F238E27FC236}">
                <a16:creationId xmlns:a16="http://schemas.microsoft.com/office/drawing/2014/main" id="{A428CA24-FDE5-6A1D-D5E8-EBAC4E98CF7F}"/>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05" name="TextBox 104">
            <a:extLst>
              <a:ext uri="{FF2B5EF4-FFF2-40B4-BE49-F238E27FC236}">
                <a16:creationId xmlns:a16="http://schemas.microsoft.com/office/drawing/2014/main" id="{1363E772-12C4-67ED-A1C6-2DC41B78D986}"/>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06" name="TextBox 105">
            <a:extLst>
              <a:ext uri="{FF2B5EF4-FFF2-40B4-BE49-F238E27FC236}">
                <a16:creationId xmlns:a16="http://schemas.microsoft.com/office/drawing/2014/main" id="{C60A4FD9-E7B9-9017-1B92-71FF8E53137A}"/>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07" name="TextBox 106">
            <a:extLst>
              <a:ext uri="{FF2B5EF4-FFF2-40B4-BE49-F238E27FC236}">
                <a16:creationId xmlns:a16="http://schemas.microsoft.com/office/drawing/2014/main" id="{0D12C55D-F8E4-A1A3-93A8-512A4AFF82EB}"/>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108" name="TextBox 107">
            <a:extLst>
              <a:ext uri="{FF2B5EF4-FFF2-40B4-BE49-F238E27FC236}">
                <a16:creationId xmlns:a16="http://schemas.microsoft.com/office/drawing/2014/main" id="{C33B0295-7101-D731-CF78-F8D851333955}"/>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26</a:t>
            </a:r>
          </a:p>
        </p:txBody>
      </p:sp>
      <p:sp>
        <p:nvSpPr>
          <p:cNvPr id="109" name="TextBox 108">
            <a:extLst>
              <a:ext uri="{FF2B5EF4-FFF2-40B4-BE49-F238E27FC236}">
                <a16:creationId xmlns:a16="http://schemas.microsoft.com/office/drawing/2014/main" id="{EBE54DF0-DB4E-35AC-1B70-AE85D3CCEA80}"/>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27</a:t>
            </a:r>
          </a:p>
        </p:txBody>
      </p:sp>
      <p:sp>
        <p:nvSpPr>
          <p:cNvPr id="110" name="TextBox 109">
            <a:extLst>
              <a:ext uri="{FF2B5EF4-FFF2-40B4-BE49-F238E27FC236}">
                <a16:creationId xmlns:a16="http://schemas.microsoft.com/office/drawing/2014/main" id="{DF434A62-00D6-3321-BDD5-879EF4B7379A}"/>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28</a:t>
            </a:r>
          </a:p>
        </p:txBody>
      </p:sp>
      <p:sp>
        <p:nvSpPr>
          <p:cNvPr id="111" name="TextBox 110">
            <a:extLst>
              <a:ext uri="{FF2B5EF4-FFF2-40B4-BE49-F238E27FC236}">
                <a16:creationId xmlns:a16="http://schemas.microsoft.com/office/drawing/2014/main" id="{EEBA8CD7-2345-B3E7-93FC-C47DAF65BEA1}"/>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solidFill>
              </a:rPr>
              <a:t>29</a:t>
            </a:r>
          </a:p>
        </p:txBody>
      </p:sp>
      <p:sp>
        <p:nvSpPr>
          <p:cNvPr id="113" name="TextBox 112">
            <a:extLst>
              <a:ext uri="{FF2B5EF4-FFF2-40B4-BE49-F238E27FC236}">
                <a16:creationId xmlns:a16="http://schemas.microsoft.com/office/drawing/2014/main" id="{FDF3B275-0714-6DE0-00C1-8ADD77223323}"/>
              </a:ext>
            </a:extLst>
          </p:cNvPr>
          <p:cNvSpPr txBox="1"/>
          <p:nvPr userDrawn="1"/>
        </p:nvSpPr>
        <p:spPr>
          <a:xfrm>
            <a:off x="7181463" y="4749498"/>
            <a:ext cx="731520" cy="128016"/>
          </a:xfrm>
          <a:prstGeom prst="rect">
            <a:avLst/>
          </a:prstGeom>
          <a:noFill/>
        </p:spPr>
        <p:txBody>
          <a:bodyPr wrap="square" lIns="91440" tIns="0" rIns="91440" bIns="0" rtlCol="0" anchor="ctr" anchorCtr="0">
            <a:noAutofit/>
          </a:bodyPr>
          <a:lstStyle>
            <a:defPPr>
              <a:defRPr lang="en-US"/>
            </a:defPPr>
            <a:lvl1pPr algn="r">
              <a:defRPr sz="900" spc="-50"/>
            </a:lvl1pPr>
          </a:lstStyle>
          <a:p>
            <a:pPr lvl="0"/>
            <a:r>
              <a:rPr lang="en-US" noProof="0"/>
              <a:t>30</a:t>
            </a:r>
          </a:p>
        </p:txBody>
      </p:sp>
      <p:sp>
        <p:nvSpPr>
          <p:cNvPr id="121" name="TextBox 120">
            <a:extLst>
              <a:ext uri="{FF2B5EF4-FFF2-40B4-BE49-F238E27FC236}">
                <a16:creationId xmlns:a16="http://schemas.microsoft.com/office/drawing/2014/main" id="{4659D4A3-547A-900A-3A70-89BFA308D765}"/>
              </a:ext>
            </a:extLst>
          </p:cNvPr>
          <p:cNvSpPr txBox="1"/>
          <p:nvPr userDrawn="1"/>
        </p:nvSpPr>
        <p:spPr>
          <a:xfrm>
            <a:off x="7962138" y="4749498"/>
            <a:ext cx="731520" cy="128016"/>
          </a:xfrm>
          <a:prstGeom prst="rect">
            <a:avLst/>
          </a:prstGeom>
          <a:noFill/>
        </p:spPr>
        <p:txBody>
          <a:bodyPr wrap="square" lIns="91440" tIns="0" rIns="91440" bIns="0" rtlCol="0" anchor="ctr" anchorCtr="0">
            <a:noAutofit/>
          </a:bodyPr>
          <a:lstStyle>
            <a:defPPr>
              <a:defRPr lang="en-US"/>
            </a:defPPr>
            <a:lvl1pPr lvl="0" algn="r">
              <a:defRPr sz="900" spc="-50"/>
            </a:lvl1pPr>
          </a:lstStyle>
          <a:p>
            <a:pPr lvl="0"/>
            <a:r>
              <a:rPr lang="en-US" noProof="0" dirty="0"/>
              <a:t>31</a:t>
            </a:r>
          </a:p>
        </p:txBody>
      </p:sp>
      <p:sp>
        <p:nvSpPr>
          <p:cNvPr id="123" name="TextBox 122">
            <a:extLst>
              <a:ext uri="{FF2B5EF4-FFF2-40B4-BE49-F238E27FC236}">
                <a16:creationId xmlns:a16="http://schemas.microsoft.com/office/drawing/2014/main" id="{8B7327FA-588E-3D89-3835-8C8D0A284302}"/>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01</a:t>
            </a:r>
          </a:p>
        </p:txBody>
      </p:sp>
      <p:sp>
        <p:nvSpPr>
          <p:cNvPr id="124" name="TextBox 123">
            <a:extLst>
              <a:ext uri="{FF2B5EF4-FFF2-40B4-BE49-F238E27FC236}">
                <a16:creationId xmlns:a16="http://schemas.microsoft.com/office/drawing/2014/main" id="{F2541CC0-6DA9-AB47-9E3D-032B76086D73}"/>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02</a:t>
            </a:r>
          </a:p>
        </p:txBody>
      </p:sp>
      <p:sp>
        <p:nvSpPr>
          <p:cNvPr id="125" name="TextBox 124">
            <a:extLst>
              <a:ext uri="{FF2B5EF4-FFF2-40B4-BE49-F238E27FC236}">
                <a16:creationId xmlns:a16="http://schemas.microsoft.com/office/drawing/2014/main" id="{DD6496E3-9AAF-8F0D-E534-E85E88FF4A30}"/>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03</a:t>
            </a:r>
          </a:p>
        </p:txBody>
      </p:sp>
      <p:sp>
        <p:nvSpPr>
          <p:cNvPr id="126" name="TextBox 125">
            <a:extLst>
              <a:ext uri="{FF2B5EF4-FFF2-40B4-BE49-F238E27FC236}">
                <a16:creationId xmlns:a16="http://schemas.microsoft.com/office/drawing/2014/main" id="{BB2CAD8D-92F3-5E57-2A60-1FFE84BFC28A}"/>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04</a:t>
            </a:r>
          </a:p>
        </p:txBody>
      </p:sp>
      <p:sp>
        <p:nvSpPr>
          <p:cNvPr id="127" name="TextBox 126">
            <a:extLst>
              <a:ext uri="{FF2B5EF4-FFF2-40B4-BE49-F238E27FC236}">
                <a16:creationId xmlns:a16="http://schemas.microsoft.com/office/drawing/2014/main" id="{75E3452C-184F-AC8F-E96C-470B0E152751}"/>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05</a:t>
            </a:r>
          </a:p>
        </p:txBody>
      </p:sp>
      <p:sp>
        <p:nvSpPr>
          <p:cNvPr id="128" name="TextBox 127">
            <a:extLst>
              <a:ext uri="{FF2B5EF4-FFF2-40B4-BE49-F238E27FC236}">
                <a16:creationId xmlns:a16="http://schemas.microsoft.com/office/drawing/2014/main" id="{A366677B-1A8B-CF70-5B7D-D483B67DB09A}"/>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07</a:t>
            </a:r>
          </a:p>
        </p:txBody>
      </p:sp>
      <p:sp>
        <p:nvSpPr>
          <p:cNvPr id="129" name="TextBox 128">
            <a:extLst>
              <a:ext uri="{FF2B5EF4-FFF2-40B4-BE49-F238E27FC236}">
                <a16:creationId xmlns:a16="http://schemas.microsoft.com/office/drawing/2014/main" id="{8A02D2AA-6B5A-D8C3-9774-3FCA9FACBC50}"/>
              </a:ext>
            </a:extLst>
          </p:cNvPr>
          <p:cNvSpPr txBox="1"/>
          <p:nvPr userDrawn="1"/>
        </p:nvSpPr>
        <p:spPr>
          <a:xfrm>
            <a:off x="7181463" y="5633752"/>
            <a:ext cx="731520" cy="128016"/>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06</a:t>
            </a:r>
          </a:p>
        </p:txBody>
      </p:sp>
    </p:spTree>
    <p:extLst>
      <p:ext uri="{BB962C8B-B14F-4D97-AF65-F5344CB8AC3E}">
        <p14:creationId xmlns:p14="http://schemas.microsoft.com/office/powerpoint/2010/main" val="418316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tember">
    <p:spTree>
      <p:nvGrpSpPr>
        <p:cNvPr id="1" name=""/>
        <p:cNvGrpSpPr/>
        <p:nvPr/>
      </p:nvGrpSpPr>
      <p:grpSpPr>
        <a:xfrm>
          <a:off x="0" y="0"/>
          <a:ext cx="0" cy="0"/>
          <a:chOff x="0" y="0"/>
          <a:chExt cx="0" cy="0"/>
        </a:xfrm>
      </p:grpSpPr>
      <p:grpSp>
        <p:nvGrpSpPr>
          <p:cNvPr id="18" name="Group 17"/>
          <p:cNvGrpSpPr/>
          <p:nvPr/>
        </p:nvGrpSpPr>
        <p:grpSpPr>
          <a:xfrm>
            <a:off x="3248026" y="933450"/>
            <a:ext cx="5467350" cy="5495926"/>
            <a:chOff x="3124201" y="1080377"/>
            <a:chExt cx="5715000" cy="5459572"/>
          </a:xfrm>
        </p:grpSpPr>
        <p:grpSp>
          <p:nvGrpSpPr>
            <p:cNvPr id="19" name="Group 18"/>
            <p:cNvGrpSpPr/>
            <p:nvPr/>
          </p:nvGrpSpPr>
          <p:grpSpPr>
            <a:xfrm>
              <a:off x="3125240" y="1259217"/>
              <a:ext cx="5712923" cy="5280732"/>
              <a:chOff x="381000" y="1143000"/>
              <a:chExt cx="8382000" cy="5498592"/>
            </a:xfrm>
          </p:grpSpPr>
          <p:cxnSp>
            <p:nvCxnSpPr>
              <p:cNvPr id="83" name="Straight Connector 82"/>
              <p:cNvCxnSpPr/>
              <p:nvPr/>
            </p:nvCxnSpPr>
            <p:spPr>
              <a:xfrm>
                <a:off x="381000" y="114300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05943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2975864"/>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1000" y="3892296"/>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1000" y="4808728"/>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725160"/>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641592"/>
                <a:ext cx="8382000" cy="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25240" y="1339112"/>
              <a:ext cx="5713961" cy="731520"/>
              <a:chOff x="3125240" y="1354352"/>
              <a:chExt cx="5713961" cy="651310"/>
            </a:xfrm>
          </p:grpSpPr>
          <p:cxnSp>
            <p:nvCxnSpPr>
              <p:cNvPr id="75" name="Straight Connector 74"/>
              <p:cNvCxnSpPr/>
              <p:nvPr/>
            </p:nvCxnSpPr>
            <p:spPr>
              <a:xfrm>
                <a:off x="39415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780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7408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39036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2066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39201"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2292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25240" y="1354352"/>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24201" y="2218770"/>
              <a:ext cx="5715000" cy="731520"/>
              <a:chOff x="3124201" y="2239691"/>
              <a:chExt cx="5715000" cy="651310"/>
            </a:xfrm>
          </p:grpSpPr>
          <p:cxnSp>
            <p:nvCxnSpPr>
              <p:cNvPr id="67" name="Straight Connector 66"/>
              <p:cNvCxnSpPr/>
              <p:nvPr/>
            </p:nvCxnSpPr>
            <p:spPr>
              <a:xfrm>
                <a:off x="39415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780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408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9036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664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839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2920"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4201" y="2239691"/>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124201" y="3098428"/>
              <a:ext cx="5715000" cy="731520"/>
              <a:chOff x="3124201" y="3125030"/>
              <a:chExt cx="5715000" cy="651310"/>
            </a:xfrm>
          </p:grpSpPr>
          <p:cxnSp>
            <p:nvCxnSpPr>
              <p:cNvPr id="59" name="Straight Connector 58"/>
              <p:cNvCxnSpPr/>
              <p:nvPr/>
            </p:nvCxnSpPr>
            <p:spPr>
              <a:xfrm>
                <a:off x="39415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5780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408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036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0664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839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22920"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1" y="3125030"/>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4201" y="3978086"/>
              <a:ext cx="5715000" cy="731520"/>
              <a:chOff x="3124201" y="4010369"/>
              <a:chExt cx="5715000" cy="651310"/>
            </a:xfrm>
          </p:grpSpPr>
          <p:cxnSp>
            <p:nvCxnSpPr>
              <p:cNvPr id="51" name="Straight Connector 50"/>
              <p:cNvCxnSpPr/>
              <p:nvPr/>
            </p:nvCxnSpPr>
            <p:spPr>
              <a:xfrm>
                <a:off x="39415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5780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408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36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664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839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22920"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1" y="4010369"/>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24201" y="4857744"/>
              <a:ext cx="5715000" cy="731520"/>
              <a:chOff x="3124201" y="4895708"/>
              <a:chExt cx="5715000" cy="651310"/>
            </a:xfrm>
          </p:grpSpPr>
          <p:cxnSp>
            <p:nvCxnSpPr>
              <p:cNvPr id="43" name="Straight Connector 42"/>
              <p:cNvCxnSpPr/>
              <p:nvPr/>
            </p:nvCxnSpPr>
            <p:spPr>
              <a:xfrm>
                <a:off x="39415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780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408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036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0664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22920"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1" y="489570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1" y="5737401"/>
              <a:ext cx="5715000" cy="731520"/>
              <a:chOff x="3124201" y="5781048"/>
              <a:chExt cx="5715000" cy="651310"/>
            </a:xfrm>
          </p:grpSpPr>
          <p:cxnSp>
            <p:nvCxnSpPr>
              <p:cNvPr id="35" name="Straight Connector 34"/>
              <p:cNvCxnSpPr/>
              <p:nvPr/>
            </p:nvCxnSpPr>
            <p:spPr>
              <a:xfrm>
                <a:off x="39415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780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08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9036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0664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39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22920"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1" y="5781048"/>
                <a:ext cx="0" cy="651310"/>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25240" y="1080377"/>
              <a:ext cx="5713961" cy="122944"/>
              <a:chOff x="3125240" y="1080377"/>
              <a:chExt cx="5713961" cy="122944"/>
            </a:xfrm>
          </p:grpSpPr>
          <p:cxnSp>
            <p:nvCxnSpPr>
              <p:cNvPr id="27" name="Straight Connector 26"/>
              <p:cNvCxnSpPr/>
              <p:nvPr/>
            </p:nvCxnSpPr>
            <p:spPr>
              <a:xfrm>
                <a:off x="39415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5780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08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9036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66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39201"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2292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25240" y="1080377"/>
                <a:ext cx="0" cy="122944"/>
              </a:xfrm>
              <a:prstGeom prst="line">
                <a:avLst/>
              </a:prstGeom>
              <a:ln w="6350">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sp>
        <p:nvSpPr>
          <p:cNvPr id="11" name="Picture Placeholder 10"/>
          <p:cNvSpPr>
            <a:spLocks noGrp="1"/>
          </p:cNvSpPr>
          <p:nvPr>
            <p:ph type="pic" sz="quarter" idx="14"/>
          </p:nvPr>
        </p:nvSpPr>
        <p:spPr>
          <a:xfrm>
            <a:off x="419100" y="417024"/>
            <a:ext cx="2514600" cy="2057400"/>
          </a:xfrm>
          <a:prstGeom prst="roundRect">
            <a:avLst>
              <a:gd name="adj" fmla="val 806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12" name="Picture Placeholder 10"/>
          <p:cNvSpPr>
            <a:spLocks noGrp="1"/>
          </p:cNvSpPr>
          <p:nvPr>
            <p:ph type="pic" sz="quarter" idx="15"/>
          </p:nvPr>
        </p:nvSpPr>
        <p:spPr>
          <a:xfrm>
            <a:off x="419100" y="2762250"/>
            <a:ext cx="2514600" cy="3657600"/>
          </a:xfrm>
          <a:prstGeom prst="roundRect">
            <a:avLst>
              <a:gd name="adj" fmla="val 5892"/>
            </a:avLst>
          </a:prstGeom>
          <a:solidFill>
            <a:schemeClr val="bg2"/>
          </a:solidFill>
        </p:spPr>
        <p:txBody>
          <a:bodyPr>
            <a:normAutofit/>
          </a:bodyPr>
          <a:lstStyle>
            <a:lvl1pPr marL="0" indent="0" algn="ctr">
              <a:buNone/>
              <a:defRPr sz="2000"/>
            </a:lvl1pPr>
          </a:lstStyle>
          <a:p>
            <a:r>
              <a:rPr lang="en-US" noProof="0"/>
              <a:t>Click icon to add picture</a:t>
            </a:r>
          </a:p>
        </p:txBody>
      </p:sp>
      <p:sp>
        <p:nvSpPr>
          <p:cNvPr id="3" name="Date Placeholder 2"/>
          <p:cNvSpPr>
            <a:spLocks noGrp="1"/>
          </p:cNvSpPr>
          <p:nvPr>
            <p:ph type="dt" sz="half" idx="10"/>
          </p:nvPr>
        </p:nvSpPr>
        <p:spPr/>
        <p:txBody>
          <a:bodyPr/>
          <a:lstStyle>
            <a:lvl1pPr>
              <a:defRPr/>
            </a:lvl1pPr>
          </a:lstStyle>
          <a:p>
            <a:r>
              <a:rPr lang="en-US" noProof="0" dirty="0"/>
              <a:t>2024</a:t>
            </a:r>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B5B5863-7865-48FE-BD3C-D42099226715}" type="slidenum">
              <a:rPr lang="en-US" noProof="0"/>
              <a:t>‹#›</a:t>
            </a:fld>
            <a:endParaRPr lang="en-US" noProof="0"/>
          </a:p>
        </p:txBody>
      </p:sp>
      <p:sp>
        <p:nvSpPr>
          <p:cNvPr id="139" name="Text Placeholder 2"/>
          <p:cNvSpPr>
            <a:spLocks noGrp="1"/>
          </p:cNvSpPr>
          <p:nvPr>
            <p:ph type="body" sz="quarter" idx="16" hasCustomPrompt="1"/>
          </p:nvPr>
        </p:nvSpPr>
        <p:spPr>
          <a:xfrm>
            <a:off x="32780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5" name="Text Placeholder 2"/>
          <p:cNvSpPr>
            <a:spLocks noGrp="1"/>
          </p:cNvSpPr>
          <p:nvPr>
            <p:ph type="body" sz="quarter" idx="17" hasCustomPrompt="1"/>
          </p:nvPr>
        </p:nvSpPr>
        <p:spPr>
          <a:xfrm>
            <a:off x="40587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8394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62011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40078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81463"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7962138" y="131063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32780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40587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8394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62011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40078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81463"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7962138" y="219455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32780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40587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8394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62011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40078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81463"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7962138" y="3078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32780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40587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8394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62011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40078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81463"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7962138" y="3967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32780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40587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8394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62011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40078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81463"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7962138" y="485647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32780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40587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8394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62011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40078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81463"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7962138" y="5740399"/>
            <a:ext cx="731520" cy="685800"/>
          </a:xfrm>
        </p:spPr>
        <p:txBody>
          <a:bodyPr lIns="27432" tIns="27432" rIns="27432" bIns="45720" anchor="b">
            <a:noAutofit/>
          </a:bodyPr>
          <a:lstStyle>
            <a:lvl1pPr marL="0" indent="0">
              <a:lnSpc>
                <a:spcPct val="85000"/>
              </a:lnSpc>
              <a:spcBef>
                <a:spcPts val="0"/>
              </a:spcBef>
              <a:buNone/>
              <a:defRPr sz="9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 name="TextBox 186"/>
          <p:cNvSpPr txBox="1"/>
          <p:nvPr userDrawn="1"/>
        </p:nvSpPr>
        <p:spPr>
          <a:xfrm>
            <a:off x="32780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SUN</a:t>
            </a:r>
          </a:p>
        </p:txBody>
      </p:sp>
      <p:sp>
        <p:nvSpPr>
          <p:cNvPr id="188" name="TextBox 187"/>
          <p:cNvSpPr txBox="1"/>
          <p:nvPr userDrawn="1"/>
        </p:nvSpPr>
        <p:spPr>
          <a:xfrm>
            <a:off x="40587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MON</a:t>
            </a:r>
          </a:p>
        </p:txBody>
      </p:sp>
      <p:sp>
        <p:nvSpPr>
          <p:cNvPr id="189" name="TextBox 188"/>
          <p:cNvSpPr txBox="1"/>
          <p:nvPr userDrawn="1"/>
        </p:nvSpPr>
        <p:spPr>
          <a:xfrm>
            <a:off x="483943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TUES</a:t>
            </a:r>
          </a:p>
        </p:txBody>
      </p:sp>
      <p:sp>
        <p:nvSpPr>
          <p:cNvPr id="190" name="TextBox 189"/>
          <p:cNvSpPr txBox="1"/>
          <p:nvPr userDrawn="1"/>
        </p:nvSpPr>
        <p:spPr>
          <a:xfrm>
            <a:off x="562011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WED</a:t>
            </a:r>
          </a:p>
        </p:txBody>
      </p:sp>
      <p:sp>
        <p:nvSpPr>
          <p:cNvPr id="191" name="TextBox 190"/>
          <p:cNvSpPr txBox="1"/>
          <p:nvPr userDrawn="1"/>
        </p:nvSpPr>
        <p:spPr>
          <a:xfrm>
            <a:off x="6400788"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THUR</a:t>
            </a:r>
          </a:p>
        </p:txBody>
      </p:sp>
      <p:sp>
        <p:nvSpPr>
          <p:cNvPr id="192" name="TextBox 191"/>
          <p:cNvSpPr txBox="1"/>
          <p:nvPr userDrawn="1"/>
        </p:nvSpPr>
        <p:spPr>
          <a:xfrm>
            <a:off x="7962138" y="935666"/>
            <a:ext cx="731520" cy="123584"/>
          </a:xfrm>
          <a:prstGeom prst="rect">
            <a:avLst/>
          </a:prstGeom>
          <a:noFill/>
        </p:spPr>
        <p:txBody>
          <a:bodyPr wrap="square" lIns="0" tIns="0" rIns="0" bIns="0" rtlCol="0" anchor="ctr" anchorCtr="0">
            <a:noAutofit/>
          </a:bodyPr>
          <a:lstStyle/>
          <a:p>
            <a:pPr algn="ctr"/>
            <a:r>
              <a:rPr lang="en-US" sz="900" spc="-50" noProof="0">
                <a:solidFill>
                  <a:schemeClr val="accent1"/>
                </a:solidFill>
              </a:rPr>
              <a:t>SAT</a:t>
            </a:r>
          </a:p>
        </p:txBody>
      </p:sp>
      <p:sp>
        <p:nvSpPr>
          <p:cNvPr id="193" name="TextBox 192"/>
          <p:cNvSpPr txBox="1"/>
          <p:nvPr userDrawn="1"/>
        </p:nvSpPr>
        <p:spPr>
          <a:xfrm>
            <a:off x="7181463" y="933450"/>
            <a:ext cx="731520" cy="128016"/>
          </a:xfrm>
          <a:prstGeom prst="rect">
            <a:avLst/>
          </a:prstGeom>
          <a:noFill/>
        </p:spPr>
        <p:txBody>
          <a:bodyPr wrap="square" lIns="0" tIns="0" rIns="0" bIns="0" rtlCol="0" anchor="ctr" anchorCtr="0">
            <a:noAutofit/>
          </a:bodyPr>
          <a:lstStyle/>
          <a:p>
            <a:pPr algn="ctr"/>
            <a:r>
              <a:rPr lang="en-US" sz="900" spc="-50" noProof="0">
                <a:solidFill>
                  <a:schemeClr val="accent1"/>
                </a:solidFill>
              </a:rPr>
              <a:t>FRI</a:t>
            </a:r>
          </a:p>
        </p:txBody>
      </p:sp>
      <p:sp>
        <p:nvSpPr>
          <p:cNvPr id="194" name="Title 3"/>
          <p:cNvSpPr txBox="1">
            <a:spLocks/>
          </p:cNvSpPr>
          <p:nvPr userDrawn="1"/>
        </p:nvSpPr>
        <p:spPr>
          <a:xfrm>
            <a:off x="7677150" y="41751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cap="all" baseline="0" noProof="0" dirty="0">
                <a:solidFill>
                  <a:schemeClr val="tx1">
                    <a:lumMod val="65000"/>
                    <a:lumOff val="35000"/>
                  </a:schemeClr>
                </a:solidFill>
              </a:rPr>
              <a:t>2024</a:t>
            </a:r>
          </a:p>
        </p:txBody>
      </p:sp>
      <p:sp>
        <p:nvSpPr>
          <p:cNvPr id="173" name="Title 1">
            <a:extLst>
              <a:ext uri="{FF2B5EF4-FFF2-40B4-BE49-F238E27FC236}">
                <a16:creationId xmlns:a16="http://schemas.microsoft.com/office/drawing/2014/main" id="{462ED201-4624-4050-AD9C-23B11D3512E4}"/>
              </a:ext>
            </a:extLst>
          </p:cNvPr>
          <p:cNvSpPr>
            <a:spLocks noGrp="1"/>
          </p:cNvSpPr>
          <p:nvPr>
            <p:ph type="title" hasCustomPrompt="1"/>
          </p:nvPr>
        </p:nvSpPr>
        <p:spPr>
          <a:xfrm>
            <a:off x="3248026" y="417513"/>
            <a:ext cx="4505713" cy="487362"/>
          </a:xfrm>
        </p:spPr>
        <p:txBody>
          <a:bodyPr anchor="ctr">
            <a:noAutofit/>
          </a:bodyPr>
          <a:lstStyle>
            <a:lvl1pPr>
              <a:defRPr cap="all" spc="150" baseline="0"/>
            </a:lvl1pPr>
          </a:lstStyle>
          <a:p>
            <a:r>
              <a:rPr lang="en-US" noProof="0"/>
              <a:t>September</a:t>
            </a:r>
          </a:p>
        </p:txBody>
      </p:sp>
      <p:sp>
        <p:nvSpPr>
          <p:cNvPr id="2" name="TextBox 1">
            <a:extLst>
              <a:ext uri="{FF2B5EF4-FFF2-40B4-BE49-F238E27FC236}">
                <a16:creationId xmlns:a16="http://schemas.microsoft.com/office/drawing/2014/main" id="{3B196F54-236B-8856-2FF6-23015FBDF946}"/>
              </a:ext>
            </a:extLst>
          </p:cNvPr>
          <p:cNvSpPr txBox="1"/>
          <p:nvPr userDrawn="1"/>
        </p:nvSpPr>
        <p:spPr>
          <a:xfrm>
            <a:off x="327808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01</a:t>
            </a:r>
          </a:p>
        </p:txBody>
      </p:sp>
      <p:sp>
        <p:nvSpPr>
          <p:cNvPr id="6" name="TextBox 5">
            <a:extLst>
              <a:ext uri="{FF2B5EF4-FFF2-40B4-BE49-F238E27FC236}">
                <a16:creationId xmlns:a16="http://schemas.microsoft.com/office/drawing/2014/main" id="{9475B739-C160-6773-7A30-B603FBBEC5D9}"/>
              </a:ext>
            </a:extLst>
          </p:cNvPr>
          <p:cNvSpPr txBox="1"/>
          <p:nvPr userDrawn="1"/>
        </p:nvSpPr>
        <p:spPr>
          <a:xfrm>
            <a:off x="40587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02</a:t>
            </a:r>
          </a:p>
        </p:txBody>
      </p:sp>
      <p:sp>
        <p:nvSpPr>
          <p:cNvPr id="7" name="TextBox 6">
            <a:extLst>
              <a:ext uri="{FF2B5EF4-FFF2-40B4-BE49-F238E27FC236}">
                <a16:creationId xmlns:a16="http://schemas.microsoft.com/office/drawing/2014/main" id="{ABD7F773-8D12-D5A7-126B-9A2BA416032C}"/>
              </a:ext>
            </a:extLst>
          </p:cNvPr>
          <p:cNvSpPr txBox="1"/>
          <p:nvPr userDrawn="1"/>
        </p:nvSpPr>
        <p:spPr>
          <a:xfrm>
            <a:off x="483943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03</a:t>
            </a:r>
          </a:p>
        </p:txBody>
      </p:sp>
      <p:sp>
        <p:nvSpPr>
          <p:cNvPr id="8" name="TextBox 7">
            <a:extLst>
              <a:ext uri="{FF2B5EF4-FFF2-40B4-BE49-F238E27FC236}">
                <a16:creationId xmlns:a16="http://schemas.microsoft.com/office/drawing/2014/main" id="{7B4EEC37-6113-C4E0-4221-14D15CA1C6DD}"/>
              </a:ext>
            </a:extLst>
          </p:cNvPr>
          <p:cNvSpPr txBox="1"/>
          <p:nvPr userDrawn="1"/>
        </p:nvSpPr>
        <p:spPr>
          <a:xfrm>
            <a:off x="562011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04</a:t>
            </a:r>
          </a:p>
        </p:txBody>
      </p:sp>
      <p:sp>
        <p:nvSpPr>
          <p:cNvPr id="9" name="TextBox 8">
            <a:extLst>
              <a:ext uri="{FF2B5EF4-FFF2-40B4-BE49-F238E27FC236}">
                <a16:creationId xmlns:a16="http://schemas.microsoft.com/office/drawing/2014/main" id="{0741DFB7-E028-6C23-CBCE-D22B2E4DC650}"/>
              </a:ext>
            </a:extLst>
          </p:cNvPr>
          <p:cNvSpPr txBox="1"/>
          <p:nvPr userDrawn="1"/>
        </p:nvSpPr>
        <p:spPr>
          <a:xfrm>
            <a:off x="6400788"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05</a:t>
            </a:r>
          </a:p>
        </p:txBody>
      </p:sp>
      <p:sp>
        <p:nvSpPr>
          <p:cNvPr id="10" name="TextBox 9">
            <a:extLst>
              <a:ext uri="{FF2B5EF4-FFF2-40B4-BE49-F238E27FC236}">
                <a16:creationId xmlns:a16="http://schemas.microsoft.com/office/drawing/2014/main" id="{CD324FC0-ACCC-F3A1-9170-F60CEC758A25}"/>
              </a:ext>
            </a:extLst>
          </p:cNvPr>
          <p:cNvSpPr txBox="1"/>
          <p:nvPr userDrawn="1"/>
        </p:nvSpPr>
        <p:spPr>
          <a:xfrm>
            <a:off x="7962138" y="1202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07</a:t>
            </a:r>
          </a:p>
        </p:txBody>
      </p:sp>
      <p:sp>
        <p:nvSpPr>
          <p:cNvPr id="13" name="TextBox 12">
            <a:extLst>
              <a:ext uri="{FF2B5EF4-FFF2-40B4-BE49-F238E27FC236}">
                <a16:creationId xmlns:a16="http://schemas.microsoft.com/office/drawing/2014/main" id="{D643EDEC-F95B-A700-A749-1F06C8758A46}"/>
              </a:ext>
            </a:extLst>
          </p:cNvPr>
          <p:cNvSpPr txBox="1"/>
          <p:nvPr userDrawn="1"/>
        </p:nvSpPr>
        <p:spPr>
          <a:xfrm>
            <a:off x="7181463" y="1200150"/>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tx1">
                    <a:lumMod val="85000"/>
                    <a:lumOff val="15000"/>
                  </a:schemeClr>
                </a:solidFill>
              </a:defRPr>
            </a:lvl1pPr>
          </a:lstStyle>
          <a:p>
            <a:pPr lvl="0"/>
            <a:r>
              <a:rPr lang="en-US" noProof="0"/>
              <a:t>06</a:t>
            </a:r>
          </a:p>
        </p:txBody>
      </p:sp>
      <p:sp>
        <p:nvSpPr>
          <p:cNvPr id="14" name="TextBox 13">
            <a:extLst>
              <a:ext uri="{FF2B5EF4-FFF2-40B4-BE49-F238E27FC236}">
                <a16:creationId xmlns:a16="http://schemas.microsoft.com/office/drawing/2014/main" id="{EB938F85-6B8D-461F-84C7-9796FA1E2C0E}"/>
              </a:ext>
            </a:extLst>
          </p:cNvPr>
          <p:cNvSpPr txBox="1"/>
          <p:nvPr userDrawn="1"/>
        </p:nvSpPr>
        <p:spPr>
          <a:xfrm>
            <a:off x="32780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08</a:t>
            </a:r>
          </a:p>
        </p:txBody>
      </p:sp>
      <p:sp>
        <p:nvSpPr>
          <p:cNvPr id="15" name="TextBox 14">
            <a:extLst>
              <a:ext uri="{FF2B5EF4-FFF2-40B4-BE49-F238E27FC236}">
                <a16:creationId xmlns:a16="http://schemas.microsoft.com/office/drawing/2014/main" id="{42ECFD3E-1564-9B99-960C-CE18CEA92C32}"/>
              </a:ext>
            </a:extLst>
          </p:cNvPr>
          <p:cNvSpPr txBox="1"/>
          <p:nvPr userDrawn="1"/>
        </p:nvSpPr>
        <p:spPr>
          <a:xfrm>
            <a:off x="40587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09</a:t>
            </a:r>
          </a:p>
        </p:txBody>
      </p:sp>
      <p:sp>
        <p:nvSpPr>
          <p:cNvPr id="16" name="TextBox 15">
            <a:extLst>
              <a:ext uri="{FF2B5EF4-FFF2-40B4-BE49-F238E27FC236}">
                <a16:creationId xmlns:a16="http://schemas.microsoft.com/office/drawing/2014/main" id="{AE033350-E254-F60C-D0AF-60EF9348879E}"/>
              </a:ext>
            </a:extLst>
          </p:cNvPr>
          <p:cNvSpPr txBox="1"/>
          <p:nvPr userDrawn="1"/>
        </p:nvSpPr>
        <p:spPr>
          <a:xfrm>
            <a:off x="483943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10</a:t>
            </a:r>
          </a:p>
        </p:txBody>
      </p:sp>
      <p:sp>
        <p:nvSpPr>
          <p:cNvPr id="17" name="TextBox 16">
            <a:extLst>
              <a:ext uri="{FF2B5EF4-FFF2-40B4-BE49-F238E27FC236}">
                <a16:creationId xmlns:a16="http://schemas.microsoft.com/office/drawing/2014/main" id="{B227848A-40E2-5338-1041-09A596DFA5C9}"/>
              </a:ext>
            </a:extLst>
          </p:cNvPr>
          <p:cNvSpPr txBox="1"/>
          <p:nvPr userDrawn="1"/>
        </p:nvSpPr>
        <p:spPr>
          <a:xfrm>
            <a:off x="562011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11</a:t>
            </a:r>
          </a:p>
        </p:txBody>
      </p:sp>
      <p:sp>
        <p:nvSpPr>
          <p:cNvPr id="90" name="TextBox 89">
            <a:extLst>
              <a:ext uri="{FF2B5EF4-FFF2-40B4-BE49-F238E27FC236}">
                <a16:creationId xmlns:a16="http://schemas.microsoft.com/office/drawing/2014/main" id="{78203F49-7A97-1331-D338-934127F9199A}"/>
              </a:ext>
            </a:extLst>
          </p:cNvPr>
          <p:cNvSpPr txBox="1"/>
          <p:nvPr userDrawn="1"/>
        </p:nvSpPr>
        <p:spPr>
          <a:xfrm>
            <a:off x="6400788"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12</a:t>
            </a:r>
          </a:p>
        </p:txBody>
      </p:sp>
      <p:sp>
        <p:nvSpPr>
          <p:cNvPr id="91" name="TextBox 90">
            <a:extLst>
              <a:ext uri="{FF2B5EF4-FFF2-40B4-BE49-F238E27FC236}">
                <a16:creationId xmlns:a16="http://schemas.microsoft.com/office/drawing/2014/main" id="{3DA5593E-4375-DE24-33DD-55E1EF5AC49D}"/>
              </a:ext>
            </a:extLst>
          </p:cNvPr>
          <p:cNvSpPr txBox="1"/>
          <p:nvPr userDrawn="1"/>
        </p:nvSpPr>
        <p:spPr>
          <a:xfrm>
            <a:off x="7962138" y="2091366"/>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14</a:t>
            </a:r>
          </a:p>
        </p:txBody>
      </p:sp>
      <p:sp>
        <p:nvSpPr>
          <p:cNvPr id="92" name="TextBox 91">
            <a:extLst>
              <a:ext uri="{FF2B5EF4-FFF2-40B4-BE49-F238E27FC236}">
                <a16:creationId xmlns:a16="http://schemas.microsoft.com/office/drawing/2014/main" id="{1F729A5B-9BA6-5AF7-DA88-541D353879DE}"/>
              </a:ext>
            </a:extLst>
          </p:cNvPr>
          <p:cNvSpPr txBox="1"/>
          <p:nvPr userDrawn="1"/>
        </p:nvSpPr>
        <p:spPr>
          <a:xfrm>
            <a:off x="7181463" y="2089150"/>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13</a:t>
            </a:r>
          </a:p>
        </p:txBody>
      </p:sp>
      <p:sp>
        <p:nvSpPr>
          <p:cNvPr id="93" name="TextBox 92">
            <a:extLst>
              <a:ext uri="{FF2B5EF4-FFF2-40B4-BE49-F238E27FC236}">
                <a16:creationId xmlns:a16="http://schemas.microsoft.com/office/drawing/2014/main" id="{11D673AD-CE70-3DD3-C946-6075AB880597}"/>
              </a:ext>
            </a:extLst>
          </p:cNvPr>
          <p:cNvSpPr txBox="1"/>
          <p:nvPr userDrawn="1"/>
        </p:nvSpPr>
        <p:spPr>
          <a:xfrm>
            <a:off x="32780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15</a:t>
            </a:r>
          </a:p>
        </p:txBody>
      </p:sp>
      <p:sp>
        <p:nvSpPr>
          <p:cNvPr id="94" name="TextBox 93">
            <a:extLst>
              <a:ext uri="{FF2B5EF4-FFF2-40B4-BE49-F238E27FC236}">
                <a16:creationId xmlns:a16="http://schemas.microsoft.com/office/drawing/2014/main" id="{2E0DABCD-C022-BFF1-E783-45169AFC8B3A}"/>
              </a:ext>
            </a:extLst>
          </p:cNvPr>
          <p:cNvSpPr txBox="1"/>
          <p:nvPr userDrawn="1"/>
        </p:nvSpPr>
        <p:spPr>
          <a:xfrm>
            <a:off x="40587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16</a:t>
            </a:r>
          </a:p>
        </p:txBody>
      </p:sp>
      <p:sp>
        <p:nvSpPr>
          <p:cNvPr id="95" name="TextBox 94">
            <a:extLst>
              <a:ext uri="{FF2B5EF4-FFF2-40B4-BE49-F238E27FC236}">
                <a16:creationId xmlns:a16="http://schemas.microsoft.com/office/drawing/2014/main" id="{4C3FF790-EE86-84AE-D452-D04B7F324D54}"/>
              </a:ext>
            </a:extLst>
          </p:cNvPr>
          <p:cNvSpPr txBox="1"/>
          <p:nvPr userDrawn="1"/>
        </p:nvSpPr>
        <p:spPr>
          <a:xfrm>
            <a:off x="483943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17</a:t>
            </a:r>
          </a:p>
        </p:txBody>
      </p:sp>
      <p:sp>
        <p:nvSpPr>
          <p:cNvPr id="96" name="TextBox 95">
            <a:extLst>
              <a:ext uri="{FF2B5EF4-FFF2-40B4-BE49-F238E27FC236}">
                <a16:creationId xmlns:a16="http://schemas.microsoft.com/office/drawing/2014/main" id="{33755DD5-5C36-FD7D-D583-07C3D5622AA8}"/>
              </a:ext>
            </a:extLst>
          </p:cNvPr>
          <p:cNvSpPr txBox="1"/>
          <p:nvPr userDrawn="1"/>
        </p:nvSpPr>
        <p:spPr>
          <a:xfrm>
            <a:off x="562011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18</a:t>
            </a:r>
          </a:p>
        </p:txBody>
      </p:sp>
      <p:sp>
        <p:nvSpPr>
          <p:cNvPr id="104" name="TextBox 103">
            <a:extLst>
              <a:ext uri="{FF2B5EF4-FFF2-40B4-BE49-F238E27FC236}">
                <a16:creationId xmlns:a16="http://schemas.microsoft.com/office/drawing/2014/main" id="{D372D4D1-12F7-A69C-0C95-20C7DF135C2C}"/>
              </a:ext>
            </a:extLst>
          </p:cNvPr>
          <p:cNvSpPr txBox="1"/>
          <p:nvPr userDrawn="1"/>
        </p:nvSpPr>
        <p:spPr>
          <a:xfrm>
            <a:off x="6400788"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19</a:t>
            </a:r>
          </a:p>
        </p:txBody>
      </p:sp>
      <p:sp>
        <p:nvSpPr>
          <p:cNvPr id="105" name="TextBox 104">
            <a:extLst>
              <a:ext uri="{FF2B5EF4-FFF2-40B4-BE49-F238E27FC236}">
                <a16:creationId xmlns:a16="http://schemas.microsoft.com/office/drawing/2014/main" id="{B090AF68-4B12-B8EC-D9A8-27417C754760}"/>
              </a:ext>
            </a:extLst>
          </p:cNvPr>
          <p:cNvSpPr txBox="1"/>
          <p:nvPr userDrawn="1"/>
        </p:nvSpPr>
        <p:spPr>
          <a:xfrm>
            <a:off x="7962138" y="2980683"/>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21</a:t>
            </a:r>
          </a:p>
        </p:txBody>
      </p:sp>
      <p:sp>
        <p:nvSpPr>
          <p:cNvPr id="106" name="TextBox 105">
            <a:extLst>
              <a:ext uri="{FF2B5EF4-FFF2-40B4-BE49-F238E27FC236}">
                <a16:creationId xmlns:a16="http://schemas.microsoft.com/office/drawing/2014/main" id="{B2947B49-FB2D-1A79-0EFC-DD30513D1F99}"/>
              </a:ext>
            </a:extLst>
          </p:cNvPr>
          <p:cNvSpPr txBox="1"/>
          <p:nvPr userDrawn="1"/>
        </p:nvSpPr>
        <p:spPr>
          <a:xfrm>
            <a:off x="7181463" y="2978467"/>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20</a:t>
            </a:r>
          </a:p>
        </p:txBody>
      </p:sp>
      <p:sp>
        <p:nvSpPr>
          <p:cNvPr id="107" name="TextBox 106">
            <a:extLst>
              <a:ext uri="{FF2B5EF4-FFF2-40B4-BE49-F238E27FC236}">
                <a16:creationId xmlns:a16="http://schemas.microsoft.com/office/drawing/2014/main" id="{96E25544-A2ED-F2B1-AA75-E88BE4C5C171}"/>
              </a:ext>
            </a:extLst>
          </p:cNvPr>
          <p:cNvSpPr txBox="1"/>
          <p:nvPr userDrawn="1"/>
        </p:nvSpPr>
        <p:spPr>
          <a:xfrm>
            <a:off x="32780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22</a:t>
            </a:r>
          </a:p>
        </p:txBody>
      </p:sp>
      <p:sp>
        <p:nvSpPr>
          <p:cNvPr id="108" name="TextBox 107">
            <a:extLst>
              <a:ext uri="{FF2B5EF4-FFF2-40B4-BE49-F238E27FC236}">
                <a16:creationId xmlns:a16="http://schemas.microsoft.com/office/drawing/2014/main" id="{2BDCEB62-8493-3301-5BC3-63933F5D0639}"/>
              </a:ext>
            </a:extLst>
          </p:cNvPr>
          <p:cNvSpPr txBox="1"/>
          <p:nvPr userDrawn="1"/>
        </p:nvSpPr>
        <p:spPr>
          <a:xfrm>
            <a:off x="40587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23</a:t>
            </a:r>
          </a:p>
        </p:txBody>
      </p:sp>
      <p:sp>
        <p:nvSpPr>
          <p:cNvPr id="109" name="TextBox 108">
            <a:extLst>
              <a:ext uri="{FF2B5EF4-FFF2-40B4-BE49-F238E27FC236}">
                <a16:creationId xmlns:a16="http://schemas.microsoft.com/office/drawing/2014/main" id="{DF023651-015F-527F-ED35-60661D4C9493}"/>
              </a:ext>
            </a:extLst>
          </p:cNvPr>
          <p:cNvSpPr txBox="1"/>
          <p:nvPr userDrawn="1"/>
        </p:nvSpPr>
        <p:spPr>
          <a:xfrm>
            <a:off x="483943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24</a:t>
            </a:r>
          </a:p>
        </p:txBody>
      </p:sp>
      <p:sp>
        <p:nvSpPr>
          <p:cNvPr id="110" name="TextBox 109">
            <a:extLst>
              <a:ext uri="{FF2B5EF4-FFF2-40B4-BE49-F238E27FC236}">
                <a16:creationId xmlns:a16="http://schemas.microsoft.com/office/drawing/2014/main" id="{D75A021D-A122-073B-297C-C8BC5D595B72}"/>
              </a:ext>
            </a:extLst>
          </p:cNvPr>
          <p:cNvSpPr txBox="1"/>
          <p:nvPr userDrawn="1"/>
        </p:nvSpPr>
        <p:spPr>
          <a:xfrm>
            <a:off x="562011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25</a:t>
            </a:r>
          </a:p>
        </p:txBody>
      </p:sp>
      <p:sp>
        <p:nvSpPr>
          <p:cNvPr id="111" name="TextBox 110">
            <a:extLst>
              <a:ext uri="{FF2B5EF4-FFF2-40B4-BE49-F238E27FC236}">
                <a16:creationId xmlns:a16="http://schemas.microsoft.com/office/drawing/2014/main" id="{AACA3CC8-39A0-AD32-3F15-684189E2B9A4}"/>
              </a:ext>
            </a:extLst>
          </p:cNvPr>
          <p:cNvSpPr txBox="1"/>
          <p:nvPr userDrawn="1"/>
        </p:nvSpPr>
        <p:spPr>
          <a:xfrm>
            <a:off x="6400788"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26</a:t>
            </a:r>
          </a:p>
        </p:txBody>
      </p:sp>
      <p:sp>
        <p:nvSpPr>
          <p:cNvPr id="112" name="TextBox 111">
            <a:extLst>
              <a:ext uri="{FF2B5EF4-FFF2-40B4-BE49-F238E27FC236}">
                <a16:creationId xmlns:a16="http://schemas.microsoft.com/office/drawing/2014/main" id="{A3B30C4A-6450-8DDF-8DF9-7CB4869E98CE}"/>
              </a:ext>
            </a:extLst>
          </p:cNvPr>
          <p:cNvSpPr txBox="1"/>
          <p:nvPr userDrawn="1"/>
        </p:nvSpPr>
        <p:spPr>
          <a:xfrm>
            <a:off x="7962138" y="3868762"/>
            <a:ext cx="731520" cy="123584"/>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28</a:t>
            </a:r>
          </a:p>
        </p:txBody>
      </p:sp>
      <p:sp>
        <p:nvSpPr>
          <p:cNvPr id="113" name="TextBox 112">
            <a:extLst>
              <a:ext uri="{FF2B5EF4-FFF2-40B4-BE49-F238E27FC236}">
                <a16:creationId xmlns:a16="http://schemas.microsoft.com/office/drawing/2014/main" id="{E20F9A0A-A285-1F90-E67F-FB33CECFDF14}"/>
              </a:ext>
            </a:extLst>
          </p:cNvPr>
          <p:cNvSpPr txBox="1"/>
          <p:nvPr userDrawn="1"/>
        </p:nvSpPr>
        <p:spPr>
          <a:xfrm>
            <a:off x="7181463" y="3866546"/>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27</a:t>
            </a:r>
          </a:p>
        </p:txBody>
      </p:sp>
      <p:sp>
        <p:nvSpPr>
          <p:cNvPr id="114" name="TextBox 113">
            <a:extLst>
              <a:ext uri="{FF2B5EF4-FFF2-40B4-BE49-F238E27FC236}">
                <a16:creationId xmlns:a16="http://schemas.microsoft.com/office/drawing/2014/main" id="{01AC3074-1792-FC55-2B6E-40FB3EC30CBF}"/>
              </a:ext>
            </a:extLst>
          </p:cNvPr>
          <p:cNvSpPr txBox="1"/>
          <p:nvPr userDrawn="1"/>
        </p:nvSpPr>
        <p:spPr>
          <a:xfrm>
            <a:off x="3278088"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29</a:t>
            </a:r>
          </a:p>
        </p:txBody>
      </p:sp>
      <p:sp>
        <p:nvSpPr>
          <p:cNvPr id="115" name="TextBox 114">
            <a:extLst>
              <a:ext uri="{FF2B5EF4-FFF2-40B4-BE49-F238E27FC236}">
                <a16:creationId xmlns:a16="http://schemas.microsoft.com/office/drawing/2014/main" id="{411F45BA-D3E8-0C16-CEE7-030329A05E86}"/>
              </a:ext>
            </a:extLst>
          </p:cNvPr>
          <p:cNvSpPr txBox="1"/>
          <p:nvPr userDrawn="1"/>
        </p:nvSpPr>
        <p:spPr>
          <a:xfrm>
            <a:off x="4058763" y="4749498"/>
            <a:ext cx="731520" cy="128016"/>
          </a:xfrm>
          <a:prstGeom prst="rect">
            <a:avLst/>
          </a:prstGeom>
          <a:noFill/>
        </p:spPr>
        <p:txBody>
          <a:bodyPr wrap="square" lIns="91440" tIns="0" rIns="91440" bIns="0" rtlCol="0" anchor="ctr" anchorCtr="0">
            <a:noAutofit/>
          </a:bodyPr>
          <a:lstStyle/>
          <a:p>
            <a:pPr algn="r"/>
            <a:r>
              <a:rPr lang="en-US" sz="900" spc="-50" noProof="0">
                <a:solidFill>
                  <a:schemeClr val="tx1">
                    <a:lumMod val="85000"/>
                    <a:lumOff val="15000"/>
                  </a:schemeClr>
                </a:solidFill>
              </a:rPr>
              <a:t>30</a:t>
            </a:r>
          </a:p>
        </p:txBody>
      </p:sp>
      <p:sp>
        <p:nvSpPr>
          <p:cNvPr id="117" name="TextBox 116">
            <a:extLst>
              <a:ext uri="{FF2B5EF4-FFF2-40B4-BE49-F238E27FC236}">
                <a16:creationId xmlns:a16="http://schemas.microsoft.com/office/drawing/2014/main" id="{1C970034-6746-8A26-3A1F-4D462BDBB827}"/>
              </a:ext>
            </a:extLst>
          </p:cNvPr>
          <p:cNvSpPr txBox="1"/>
          <p:nvPr userDrawn="1"/>
        </p:nvSpPr>
        <p:spPr>
          <a:xfrm>
            <a:off x="483943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01</a:t>
            </a:r>
          </a:p>
        </p:txBody>
      </p:sp>
      <p:sp>
        <p:nvSpPr>
          <p:cNvPr id="118" name="TextBox 117">
            <a:extLst>
              <a:ext uri="{FF2B5EF4-FFF2-40B4-BE49-F238E27FC236}">
                <a16:creationId xmlns:a16="http://schemas.microsoft.com/office/drawing/2014/main" id="{E76A9B4D-C45C-8228-7AC3-8A6DEBA519B2}"/>
              </a:ext>
            </a:extLst>
          </p:cNvPr>
          <p:cNvSpPr txBox="1"/>
          <p:nvPr userDrawn="1"/>
        </p:nvSpPr>
        <p:spPr>
          <a:xfrm>
            <a:off x="5620113"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02</a:t>
            </a:r>
          </a:p>
        </p:txBody>
      </p:sp>
      <p:sp>
        <p:nvSpPr>
          <p:cNvPr id="119" name="TextBox 118">
            <a:extLst>
              <a:ext uri="{FF2B5EF4-FFF2-40B4-BE49-F238E27FC236}">
                <a16:creationId xmlns:a16="http://schemas.microsoft.com/office/drawing/2014/main" id="{E3EDC93F-C634-4D3B-6DB8-EC73CF0E44C2}"/>
              </a:ext>
            </a:extLst>
          </p:cNvPr>
          <p:cNvSpPr txBox="1"/>
          <p:nvPr userDrawn="1"/>
        </p:nvSpPr>
        <p:spPr>
          <a:xfrm>
            <a:off x="7181463" y="4751714"/>
            <a:ext cx="731520" cy="123584"/>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04</a:t>
            </a:r>
          </a:p>
        </p:txBody>
      </p:sp>
      <p:sp>
        <p:nvSpPr>
          <p:cNvPr id="120" name="TextBox 119">
            <a:extLst>
              <a:ext uri="{FF2B5EF4-FFF2-40B4-BE49-F238E27FC236}">
                <a16:creationId xmlns:a16="http://schemas.microsoft.com/office/drawing/2014/main" id="{F2180DF7-08E8-21DA-54DE-AB0E6557B482}"/>
              </a:ext>
            </a:extLst>
          </p:cNvPr>
          <p:cNvSpPr txBox="1"/>
          <p:nvPr userDrawn="1"/>
        </p:nvSpPr>
        <p:spPr>
          <a:xfrm>
            <a:off x="6400788" y="4749498"/>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03</a:t>
            </a:r>
          </a:p>
        </p:txBody>
      </p:sp>
      <p:sp>
        <p:nvSpPr>
          <p:cNvPr id="121" name="TextBox 120">
            <a:extLst>
              <a:ext uri="{FF2B5EF4-FFF2-40B4-BE49-F238E27FC236}">
                <a16:creationId xmlns:a16="http://schemas.microsoft.com/office/drawing/2014/main" id="{070E7A43-1E36-63DD-F124-59E4A2C25A4C}"/>
              </a:ext>
            </a:extLst>
          </p:cNvPr>
          <p:cNvSpPr txBox="1"/>
          <p:nvPr userDrawn="1"/>
        </p:nvSpPr>
        <p:spPr>
          <a:xfrm>
            <a:off x="7962138" y="4751714"/>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05</a:t>
            </a:r>
          </a:p>
        </p:txBody>
      </p:sp>
      <p:sp>
        <p:nvSpPr>
          <p:cNvPr id="122" name="TextBox 121">
            <a:extLst>
              <a:ext uri="{FF2B5EF4-FFF2-40B4-BE49-F238E27FC236}">
                <a16:creationId xmlns:a16="http://schemas.microsoft.com/office/drawing/2014/main" id="{FA62D86A-41C0-F324-65FE-508FBB71DE1A}"/>
              </a:ext>
            </a:extLst>
          </p:cNvPr>
          <p:cNvSpPr txBox="1"/>
          <p:nvPr userDrawn="1"/>
        </p:nvSpPr>
        <p:spPr>
          <a:xfrm>
            <a:off x="3278088" y="5633752"/>
            <a:ext cx="731520" cy="128016"/>
          </a:xfrm>
          <a:prstGeom prst="rect">
            <a:avLst/>
          </a:prstGeom>
          <a:noFill/>
        </p:spPr>
        <p:txBody>
          <a:bodyPr wrap="square" lIns="91440" tIns="0" rIns="91440" bIns="0" rtlCol="0" anchor="ctr" anchorCtr="0">
            <a:noAutofit/>
          </a:bodyPr>
          <a:lstStyle>
            <a:defPPr>
              <a:defRPr lang="en-US"/>
            </a:defPPr>
            <a:lvl1pPr algn="r">
              <a:defRPr sz="900" spc="-50">
                <a:solidFill>
                  <a:schemeClr val="bg1">
                    <a:lumMod val="65000"/>
                  </a:schemeClr>
                </a:solidFill>
              </a:defRPr>
            </a:lvl1pPr>
          </a:lstStyle>
          <a:p>
            <a:pPr lvl="0"/>
            <a:r>
              <a:rPr lang="en-US" noProof="0"/>
              <a:t>06</a:t>
            </a:r>
          </a:p>
        </p:txBody>
      </p:sp>
      <p:sp>
        <p:nvSpPr>
          <p:cNvPr id="123" name="TextBox 122">
            <a:extLst>
              <a:ext uri="{FF2B5EF4-FFF2-40B4-BE49-F238E27FC236}">
                <a16:creationId xmlns:a16="http://schemas.microsoft.com/office/drawing/2014/main" id="{BB8EC36F-3DE4-BE4D-374C-46C2DCFCDF91}"/>
              </a:ext>
            </a:extLst>
          </p:cNvPr>
          <p:cNvSpPr txBox="1"/>
          <p:nvPr userDrawn="1"/>
        </p:nvSpPr>
        <p:spPr>
          <a:xfrm>
            <a:off x="405876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07</a:t>
            </a:r>
          </a:p>
        </p:txBody>
      </p:sp>
      <p:sp>
        <p:nvSpPr>
          <p:cNvPr id="124" name="TextBox 123">
            <a:extLst>
              <a:ext uri="{FF2B5EF4-FFF2-40B4-BE49-F238E27FC236}">
                <a16:creationId xmlns:a16="http://schemas.microsoft.com/office/drawing/2014/main" id="{67998408-8E7A-566D-34DF-AE4B49A220C2}"/>
              </a:ext>
            </a:extLst>
          </p:cNvPr>
          <p:cNvSpPr txBox="1"/>
          <p:nvPr userDrawn="1"/>
        </p:nvSpPr>
        <p:spPr>
          <a:xfrm>
            <a:off x="483943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08</a:t>
            </a:r>
          </a:p>
        </p:txBody>
      </p:sp>
      <p:sp>
        <p:nvSpPr>
          <p:cNvPr id="125" name="TextBox 124">
            <a:extLst>
              <a:ext uri="{FF2B5EF4-FFF2-40B4-BE49-F238E27FC236}">
                <a16:creationId xmlns:a16="http://schemas.microsoft.com/office/drawing/2014/main" id="{11207516-D85A-1EA1-CF73-8C9ADF50FBD0}"/>
              </a:ext>
            </a:extLst>
          </p:cNvPr>
          <p:cNvSpPr txBox="1"/>
          <p:nvPr userDrawn="1"/>
        </p:nvSpPr>
        <p:spPr>
          <a:xfrm>
            <a:off x="5620113"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09</a:t>
            </a:r>
          </a:p>
        </p:txBody>
      </p:sp>
      <p:sp>
        <p:nvSpPr>
          <p:cNvPr id="126" name="TextBox 125">
            <a:extLst>
              <a:ext uri="{FF2B5EF4-FFF2-40B4-BE49-F238E27FC236}">
                <a16:creationId xmlns:a16="http://schemas.microsoft.com/office/drawing/2014/main" id="{B23C6D53-E7DD-C1FE-85D0-DBE676A206B7}"/>
              </a:ext>
            </a:extLst>
          </p:cNvPr>
          <p:cNvSpPr txBox="1"/>
          <p:nvPr userDrawn="1"/>
        </p:nvSpPr>
        <p:spPr>
          <a:xfrm>
            <a:off x="7181463" y="5635968"/>
            <a:ext cx="731520" cy="123584"/>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11</a:t>
            </a:r>
          </a:p>
        </p:txBody>
      </p:sp>
      <p:sp>
        <p:nvSpPr>
          <p:cNvPr id="127" name="TextBox 126">
            <a:extLst>
              <a:ext uri="{FF2B5EF4-FFF2-40B4-BE49-F238E27FC236}">
                <a16:creationId xmlns:a16="http://schemas.microsoft.com/office/drawing/2014/main" id="{8EBF9480-96D2-6493-E3CC-C6BAF6DDDF92}"/>
              </a:ext>
            </a:extLst>
          </p:cNvPr>
          <p:cNvSpPr txBox="1"/>
          <p:nvPr userDrawn="1"/>
        </p:nvSpPr>
        <p:spPr>
          <a:xfrm>
            <a:off x="6400788" y="5633752"/>
            <a:ext cx="731520" cy="128016"/>
          </a:xfrm>
          <a:prstGeom prst="rect">
            <a:avLst/>
          </a:prstGeom>
          <a:noFill/>
        </p:spPr>
        <p:txBody>
          <a:bodyPr wrap="square" lIns="91440" tIns="0" rIns="91440" bIns="0" rtlCol="0" anchor="ctr" anchorCtr="0">
            <a:noAutofit/>
          </a:bodyPr>
          <a:lstStyle/>
          <a:p>
            <a:pPr algn="r"/>
            <a:r>
              <a:rPr lang="en-US" sz="900" spc="-50" noProof="0">
                <a:solidFill>
                  <a:schemeClr val="bg1">
                    <a:lumMod val="65000"/>
                  </a:schemeClr>
                </a:solidFill>
              </a:rPr>
              <a:t>10</a:t>
            </a:r>
          </a:p>
        </p:txBody>
      </p:sp>
      <p:sp>
        <p:nvSpPr>
          <p:cNvPr id="129" name="TextBox 128">
            <a:extLst>
              <a:ext uri="{FF2B5EF4-FFF2-40B4-BE49-F238E27FC236}">
                <a16:creationId xmlns:a16="http://schemas.microsoft.com/office/drawing/2014/main" id="{22541C2F-8DB8-325A-CD52-72F2CBE59575}"/>
              </a:ext>
            </a:extLst>
          </p:cNvPr>
          <p:cNvSpPr txBox="1"/>
          <p:nvPr userDrawn="1"/>
        </p:nvSpPr>
        <p:spPr>
          <a:xfrm>
            <a:off x="7962138" y="5635968"/>
            <a:ext cx="731520" cy="123584"/>
          </a:xfrm>
          <a:prstGeom prst="rect">
            <a:avLst/>
          </a:prstGeom>
          <a:noFill/>
        </p:spPr>
        <p:txBody>
          <a:bodyPr wrap="square" lIns="91440" tIns="0" rIns="91440" bIns="0" rtlCol="0" anchor="ctr" anchorCtr="0">
            <a:noAutofit/>
          </a:bodyPr>
          <a:lstStyle/>
          <a:p>
            <a:pPr algn="r"/>
            <a:r>
              <a:rPr lang="en-US" sz="900" spc="-50" noProof="0" dirty="0">
                <a:solidFill>
                  <a:schemeClr val="bg1">
                    <a:lumMod val="65000"/>
                  </a:schemeClr>
                </a:solidFill>
              </a:rPr>
              <a:t>12</a:t>
            </a:r>
          </a:p>
        </p:txBody>
      </p:sp>
    </p:spTree>
    <p:extLst>
      <p:ext uri="{BB962C8B-B14F-4D97-AF65-F5344CB8AC3E}">
        <p14:creationId xmlns:p14="http://schemas.microsoft.com/office/powerpoint/2010/main" val="74350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33700" y="427038"/>
            <a:ext cx="5905500" cy="487362"/>
          </a:xfrm>
          <a:prstGeom prst="rect">
            <a:avLst/>
          </a:prstGeom>
        </p:spPr>
        <p:txBody>
          <a:bodyPr vert="horz" lIns="91440" tIns="45720" rIns="91440" bIns="45720" rtlCol="0" anchor="b">
            <a:normAutofit/>
          </a:bodyPr>
          <a:lstStyle/>
          <a:p>
            <a:r>
              <a:rPr lang="en-US" noProof="0"/>
              <a:t>Click to add title</a:t>
            </a:r>
          </a:p>
        </p:txBody>
      </p:sp>
      <p:sp>
        <p:nvSpPr>
          <p:cNvPr id="3" name="Text Placeholder 2"/>
          <p:cNvSpPr>
            <a:spLocks noGrp="1"/>
          </p:cNvSpPr>
          <p:nvPr>
            <p:ph type="body" idx="1"/>
          </p:nvPr>
        </p:nvSpPr>
        <p:spPr>
          <a:xfrm>
            <a:off x="419100" y="1219200"/>
            <a:ext cx="8305800" cy="5219700"/>
          </a:xfrm>
          <a:prstGeom prst="rect">
            <a:avLst/>
          </a:prstGeom>
        </p:spPr>
        <p:txBody>
          <a:bodyPr vert="horz" lIns="91440" tIns="45720" rIns="91440" bIns="45720" rtlCol="0">
            <a:normAutofit/>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419100" y="6596743"/>
            <a:ext cx="2133600" cy="18505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noProof="0" dirty="0"/>
              <a:t>2024</a:t>
            </a:r>
          </a:p>
        </p:txBody>
      </p:sp>
      <p:sp>
        <p:nvSpPr>
          <p:cNvPr id="5" name="Footer Placeholder 4"/>
          <p:cNvSpPr>
            <a:spLocks noGrp="1"/>
          </p:cNvSpPr>
          <p:nvPr>
            <p:ph type="ftr" sz="quarter" idx="3"/>
          </p:nvPr>
        </p:nvSpPr>
        <p:spPr>
          <a:xfrm>
            <a:off x="3124200" y="6596743"/>
            <a:ext cx="2895600" cy="18505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noProof="0"/>
          </a:p>
        </p:txBody>
      </p:sp>
      <p:sp>
        <p:nvSpPr>
          <p:cNvPr id="6" name="Slide Number Placeholder 5"/>
          <p:cNvSpPr>
            <a:spLocks noGrp="1"/>
          </p:cNvSpPr>
          <p:nvPr>
            <p:ph type="sldNum" sz="quarter" idx="4"/>
          </p:nvPr>
        </p:nvSpPr>
        <p:spPr>
          <a:xfrm>
            <a:off x="6591300" y="6596743"/>
            <a:ext cx="2133600" cy="185057"/>
          </a:xfrm>
          <a:prstGeom prst="rect">
            <a:avLst/>
          </a:prstGeom>
        </p:spPr>
        <p:txBody>
          <a:bodyPr vert="horz" lIns="91440" tIns="45720" rIns="91440" bIns="45720" rtlCol="0" anchor="ctr"/>
          <a:lstStyle>
            <a:lvl1pPr algn="r">
              <a:defRPr sz="800">
                <a:solidFill>
                  <a:schemeClr val="tx1">
                    <a:tint val="75000"/>
                  </a:schemeClr>
                </a:solidFill>
              </a:defRPr>
            </a:lvl1pPr>
          </a:lstStyle>
          <a:p>
            <a:fld id="{1B5B5863-7865-48FE-BD3C-D42099226715}" type="slidenum">
              <a:rPr lang="en-US" noProof="0"/>
              <a:pPr/>
              <a:t>‹#›</a:t>
            </a:fld>
            <a:endParaRPr lang="en-US" noProof="0"/>
          </a:p>
        </p:txBody>
      </p:sp>
    </p:spTree>
    <p:extLst>
      <p:ext uri="{BB962C8B-B14F-4D97-AF65-F5344CB8AC3E}">
        <p14:creationId xmlns:p14="http://schemas.microsoft.com/office/powerpoint/2010/main" val="186147704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49" r:id="rId13"/>
    <p:sldLayoutId id="2147483650" r:id="rId14"/>
  </p:sldLayoutIdLst>
  <p:txStyles>
    <p:titleStyle>
      <a:lvl1pPr algn="r"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3429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hyperlink" Target="https://youtu.be/UaKMjfVYgjY?si=JqI84DHbbywnkHUA"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UaKMjfVYgjY?si=SlTjfI3_HduM6sWp" TargetMode="External"/><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hyperlink" Target="https://brazil.vfsevisa.com/" TargetMode="External"/><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http://brantcampbell@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DFA9-C08E-4DFE-BE42-4BA82110051A}"/>
              </a:ext>
            </a:extLst>
          </p:cNvPr>
          <p:cNvSpPr>
            <a:spLocks noGrp="1"/>
          </p:cNvSpPr>
          <p:nvPr>
            <p:ph type="title"/>
          </p:nvPr>
        </p:nvSpPr>
        <p:spPr/>
        <p:txBody>
          <a:bodyPr/>
          <a:lstStyle/>
          <a:p>
            <a:r>
              <a:rPr lang="en-US"/>
              <a:t>June</a:t>
            </a:r>
          </a:p>
        </p:txBody>
      </p:sp>
      <p:sp>
        <p:nvSpPr>
          <p:cNvPr id="48" name="Text Placeholder 47">
            <a:extLst>
              <a:ext uri="{FF2B5EF4-FFF2-40B4-BE49-F238E27FC236}">
                <a16:creationId xmlns:a16="http://schemas.microsoft.com/office/drawing/2014/main" id="{6AE02367-1A3A-C685-9CB4-F434AA2A9D7F}"/>
              </a:ext>
            </a:extLst>
          </p:cNvPr>
          <p:cNvSpPr>
            <a:spLocks noGrp="1"/>
          </p:cNvSpPr>
          <p:nvPr>
            <p:ph type="body" sz="quarter" idx="16"/>
          </p:nvPr>
        </p:nvSpPr>
        <p:spPr>
          <a:xfrm>
            <a:off x="3278088" y="1447800"/>
            <a:ext cx="731520" cy="685800"/>
          </a:xfrm>
        </p:spPr>
        <p:txBody>
          <a:bodyPr/>
          <a:lstStyle/>
          <a:p>
            <a:r>
              <a:rPr lang="en-US" dirty="0"/>
              <a:t> </a:t>
            </a:r>
          </a:p>
        </p:txBody>
      </p:sp>
      <p:sp>
        <p:nvSpPr>
          <p:cNvPr id="49" name="Text Placeholder 48">
            <a:extLst>
              <a:ext uri="{FF2B5EF4-FFF2-40B4-BE49-F238E27FC236}">
                <a16:creationId xmlns:a16="http://schemas.microsoft.com/office/drawing/2014/main" id="{7DA4B77D-E640-B1B9-AE30-B31D9391208D}"/>
              </a:ext>
            </a:extLst>
          </p:cNvPr>
          <p:cNvSpPr>
            <a:spLocks noGrp="1"/>
          </p:cNvSpPr>
          <p:nvPr>
            <p:ph type="body" sz="quarter" idx="17"/>
          </p:nvPr>
        </p:nvSpPr>
        <p:spPr>
          <a:xfrm>
            <a:off x="4058763" y="1447800"/>
            <a:ext cx="731520" cy="685800"/>
          </a:xfrm>
        </p:spPr>
        <p:txBody>
          <a:bodyPr/>
          <a:lstStyle/>
          <a:p>
            <a:r>
              <a:rPr lang="en-US" dirty="0"/>
              <a:t> </a:t>
            </a:r>
          </a:p>
        </p:txBody>
      </p:sp>
      <p:sp>
        <p:nvSpPr>
          <p:cNvPr id="25" name="Text Placeholder 24">
            <a:extLst>
              <a:ext uri="{FF2B5EF4-FFF2-40B4-BE49-F238E27FC236}">
                <a16:creationId xmlns:a16="http://schemas.microsoft.com/office/drawing/2014/main" id="{24C4449B-18AD-55B8-8FE0-A07107D93C15}"/>
              </a:ext>
            </a:extLst>
          </p:cNvPr>
          <p:cNvSpPr>
            <a:spLocks noGrp="1"/>
          </p:cNvSpPr>
          <p:nvPr>
            <p:ph type="body" sz="quarter" idx="23"/>
          </p:nvPr>
        </p:nvSpPr>
        <p:spPr/>
        <p:txBody>
          <a:bodyPr/>
          <a:lstStyle/>
          <a:p>
            <a:endParaRPr lang="en-US"/>
          </a:p>
        </p:txBody>
      </p:sp>
      <p:sp>
        <p:nvSpPr>
          <p:cNvPr id="27" name="Text Placeholder 26">
            <a:extLst>
              <a:ext uri="{FF2B5EF4-FFF2-40B4-BE49-F238E27FC236}">
                <a16:creationId xmlns:a16="http://schemas.microsoft.com/office/drawing/2014/main" id="{B7C7386F-C039-A05A-9562-8457EF3BB5D4}"/>
              </a:ext>
            </a:extLst>
          </p:cNvPr>
          <p:cNvSpPr>
            <a:spLocks noGrp="1"/>
          </p:cNvSpPr>
          <p:nvPr>
            <p:ph type="body" sz="quarter" idx="24"/>
          </p:nvPr>
        </p:nvSpPr>
        <p:spPr/>
        <p:txBody>
          <a:bodyPr/>
          <a:lstStyle/>
          <a:p>
            <a:endParaRPr lang="en-US"/>
          </a:p>
        </p:txBody>
      </p:sp>
      <p:sp>
        <p:nvSpPr>
          <p:cNvPr id="33" name="Text Placeholder 32">
            <a:extLst>
              <a:ext uri="{FF2B5EF4-FFF2-40B4-BE49-F238E27FC236}">
                <a16:creationId xmlns:a16="http://schemas.microsoft.com/office/drawing/2014/main" id="{46098C6C-DB81-8101-76FE-829A2090FA3B}"/>
              </a:ext>
            </a:extLst>
          </p:cNvPr>
          <p:cNvSpPr>
            <a:spLocks noGrp="1"/>
          </p:cNvSpPr>
          <p:nvPr>
            <p:ph type="body" sz="quarter" idx="30"/>
          </p:nvPr>
        </p:nvSpPr>
        <p:spPr/>
        <p:txBody>
          <a:bodyPr/>
          <a:lstStyle/>
          <a:p>
            <a:endParaRPr lang="en-US"/>
          </a:p>
        </p:txBody>
      </p:sp>
      <p:sp>
        <p:nvSpPr>
          <p:cNvPr id="35" name="Text Placeholder 34">
            <a:extLst>
              <a:ext uri="{FF2B5EF4-FFF2-40B4-BE49-F238E27FC236}">
                <a16:creationId xmlns:a16="http://schemas.microsoft.com/office/drawing/2014/main" id="{B278DEEB-629D-2CB6-09C9-90486BC1DEE3}"/>
              </a:ext>
            </a:extLst>
          </p:cNvPr>
          <p:cNvSpPr>
            <a:spLocks noGrp="1"/>
          </p:cNvSpPr>
          <p:nvPr>
            <p:ph type="body" sz="quarter" idx="31"/>
          </p:nvPr>
        </p:nvSpPr>
        <p:spPr/>
        <p:txBody>
          <a:bodyPr/>
          <a:lstStyle/>
          <a:p>
            <a:endParaRPr lang="en-US"/>
          </a:p>
        </p:txBody>
      </p:sp>
      <p:sp>
        <p:nvSpPr>
          <p:cNvPr id="41" name="Text Placeholder 40">
            <a:extLst>
              <a:ext uri="{FF2B5EF4-FFF2-40B4-BE49-F238E27FC236}">
                <a16:creationId xmlns:a16="http://schemas.microsoft.com/office/drawing/2014/main" id="{4BDAB635-B34A-7AD6-3BE2-2C2A390EF269}"/>
              </a:ext>
            </a:extLst>
          </p:cNvPr>
          <p:cNvSpPr>
            <a:spLocks noGrp="1"/>
          </p:cNvSpPr>
          <p:nvPr>
            <p:ph type="body" sz="quarter" idx="37"/>
          </p:nvPr>
        </p:nvSpPr>
        <p:spPr>
          <a:xfrm>
            <a:off x="3154415" y="3952270"/>
            <a:ext cx="731520" cy="685800"/>
          </a:xfrm>
        </p:spPr>
        <p:txBody>
          <a:bodyPr/>
          <a:lstStyle/>
          <a:p>
            <a:endParaRPr lang="en-US"/>
          </a:p>
        </p:txBody>
      </p:sp>
      <p:sp>
        <p:nvSpPr>
          <p:cNvPr id="43" name="Text Placeholder 42">
            <a:extLst>
              <a:ext uri="{FF2B5EF4-FFF2-40B4-BE49-F238E27FC236}">
                <a16:creationId xmlns:a16="http://schemas.microsoft.com/office/drawing/2014/main" id="{292592DA-B156-2AF4-78E3-89E91A9068A0}"/>
              </a:ext>
            </a:extLst>
          </p:cNvPr>
          <p:cNvSpPr>
            <a:spLocks noGrp="1"/>
          </p:cNvSpPr>
          <p:nvPr>
            <p:ph type="body" sz="quarter" idx="38"/>
          </p:nvPr>
        </p:nvSpPr>
        <p:spPr>
          <a:xfrm>
            <a:off x="3935090" y="3952270"/>
            <a:ext cx="731520" cy="685800"/>
          </a:xfrm>
        </p:spPr>
        <p:txBody>
          <a:bodyPr/>
          <a:lstStyle/>
          <a:p>
            <a:endParaRPr lang="en-US"/>
          </a:p>
        </p:txBody>
      </p:sp>
      <p:sp>
        <p:nvSpPr>
          <p:cNvPr id="91" name="Text Placeholder 90">
            <a:extLst>
              <a:ext uri="{FF2B5EF4-FFF2-40B4-BE49-F238E27FC236}">
                <a16:creationId xmlns:a16="http://schemas.microsoft.com/office/drawing/2014/main" id="{7BADE9D1-70A9-53DC-A95D-CF5EC3C63643}"/>
              </a:ext>
            </a:extLst>
          </p:cNvPr>
          <p:cNvSpPr>
            <a:spLocks noGrp="1"/>
          </p:cNvSpPr>
          <p:nvPr>
            <p:ph type="body" sz="quarter" idx="44"/>
          </p:nvPr>
        </p:nvSpPr>
        <p:spPr>
          <a:xfrm>
            <a:off x="1335486" y="4479598"/>
            <a:ext cx="731520" cy="685800"/>
          </a:xfrm>
        </p:spPr>
        <p:txBody>
          <a:bodyPr/>
          <a:lstStyle/>
          <a:p>
            <a:endParaRPr lang="en-US"/>
          </a:p>
        </p:txBody>
      </p:sp>
      <p:sp>
        <p:nvSpPr>
          <p:cNvPr id="93" name="Text Placeholder 92">
            <a:extLst>
              <a:ext uri="{FF2B5EF4-FFF2-40B4-BE49-F238E27FC236}">
                <a16:creationId xmlns:a16="http://schemas.microsoft.com/office/drawing/2014/main" id="{1E6D7138-9DEF-3390-1069-D353A1A67B44}"/>
              </a:ext>
            </a:extLst>
          </p:cNvPr>
          <p:cNvSpPr>
            <a:spLocks noGrp="1"/>
          </p:cNvSpPr>
          <p:nvPr>
            <p:ph type="body" sz="quarter" idx="45"/>
          </p:nvPr>
        </p:nvSpPr>
        <p:spPr>
          <a:xfrm>
            <a:off x="2116161" y="4479598"/>
            <a:ext cx="731520" cy="685800"/>
          </a:xfrm>
        </p:spPr>
        <p:txBody>
          <a:bodyPr/>
          <a:lstStyle/>
          <a:p>
            <a:endParaRPr lang="en-US"/>
          </a:p>
        </p:txBody>
      </p:sp>
      <p:sp>
        <p:nvSpPr>
          <p:cNvPr id="99" name="Text Placeholder 98">
            <a:extLst>
              <a:ext uri="{FF2B5EF4-FFF2-40B4-BE49-F238E27FC236}">
                <a16:creationId xmlns:a16="http://schemas.microsoft.com/office/drawing/2014/main" id="{178E9019-4856-778D-D23B-B29728F62220}"/>
              </a:ext>
            </a:extLst>
          </p:cNvPr>
          <p:cNvSpPr>
            <a:spLocks noGrp="1"/>
          </p:cNvSpPr>
          <p:nvPr>
            <p:ph type="body" sz="quarter" idx="51"/>
          </p:nvPr>
        </p:nvSpPr>
        <p:spPr>
          <a:xfrm>
            <a:off x="1335486" y="5363518"/>
            <a:ext cx="731520" cy="685800"/>
          </a:xfrm>
        </p:spPr>
        <p:txBody>
          <a:bodyPr/>
          <a:lstStyle/>
          <a:p>
            <a:endParaRPr lang="en-US"/>
          </a:p>
        </p:txBody>
      </p:sp>
      <p:sp>
        <p:nvSpPr>
          <p:cNvPr id="101" name="Text Placeholder 100">
            <a:extLst>
              <a:ext uri="{FF2B5EF4-FFF2-40B4-BE49-F238E27FC236}">
                <a16:creationId xmlns:a16="http://schemas.microsoft.com/office/drawing/2014/main" id="{F0E39764-CA2F-8571-AAF0-ECDEC35F75DD}"/>
              </a:ext>
            </a:extLst>
          </p:cNvPr>
          <p:cNvSpPr>
            <a:spLocks noGrp="1"/>
          </p:cNvSpPr>
          <p:nvPr>
            <p:ph type="body" sz="quarter" idx="52"/>
          </p:nvPr>
        </p:nvSpPr>
        <p:spPr>
          <a:xfrm>
            <a:off x="2116161" y="5363518"/>
            <a:ext cx="731520" cy="685800"/>
          </a:xfrm>
        </p:spPr>
        <p:txBody>
          <a:bodyPr/>
          <a:lstStyle/>
          <a:p>
            <a:endParaRPr lang="en-US"/>
          </a:p>
        </p:txBody>
      </p:sp>
      <p:sp>
        <p:nvSpPr>
          <p:cNvPr id="107" name="Text Placeholder 106">
            <a:extLst>
              <a:ext uri="{FF2B5EF4-FFF2-40B4-BE49-F238E27FC236}">
                <a16:creationId xmlns:a16="http://schemas.microsoft.com/office/drawing/2014/main" id="{2A9C5186-95D6-F81A-4E68-32B61479705D}"/>
              </a:ext>
            </a:extLst>
          </p:cNvPr>
          <p:cNvSpPr>
            <a:spLocks noGrp="1"/>
          </p:cNvSpPr>
          <p:nvPr>
            <p:ph type="body" sz="quarter" idx="18"/>
          </p:nvPr>
        </p:nvSpPr>
        <p:spPr>
          <a:xfrm>
            <a:off x="4839438" y="1447800"/>
            <a:ext cx="731520" cy="685800"/>
          </a:xfrm>
        </p:spPr>
        <p:txBody>
          <a:bodyPr/>
          <a:lstStyle/>
          <a:p>
            <a:endParaRPr lang="en-US"/>
          </a:p>
        </p:txBody>
      </p:sp>
      <p:sp>
        <p:nvSpPr>
          <p:cNvPr id="109" name="Text Placeholder 108">
            <a:extLst>
              <a:ext uri="{FF2B5EF4-FFF2-40B4-BE49-F238E27FC236}">
                <a16:creationId xmlns:a16="http://schemas.microsoft.com/office/drawing/2014/main" id="{04C79A0D-B9C4-C0D2-FF56-D727A2C2805A}"/>
              </a:ext>
            </a:extLst>
          </p:cNvPr>
          <p:cNvSpPr>
            <a:spLocks noGrp="1"/>
          </p:cNvSpPr>
          <p:nvPr>
            <p:ph type="body" sz="quarter" idx="19"/>
          </p:nvPr>
        </p:nvSpPr>
        <p:spPr>
          <a:xfrm>
            <a:off x="5620113" y="1447800"/>
            <a:ext cx="731520" cy="685800"/>
          </a:xfrm>
        </p:spPr>
        <p:txBody>
          <a:bodyPr/>
          <a:lstStyle/>
          <a:p>
            <a:endParaRPr lang="en-US"/>
          </a:p>
        </p:txBody>
      </p:sp>
      <p:sp>
        <p:nvSpPr>
          <p:cNvPr id="111" name="Text Placeholder 110">
            <a:extLst>
              <a:ext uri="{FF2B5EF4-FFF2-40B4-BE49-F238E27FC236}">
                <a16:creationId xmlns:a16="http://schemas.microsoft.com/office/drawing/2014/main" id="{5231788C-896B-64B6-C069-2A70E4F99944}"/>
              </a:ext>
            </a:extLst>
          </p:cNvPr>
          <p:cNvSpPr>
            <a:spLocks noGrp="1"/>
          </p:cNvSpPr>
          <p:nvPr>
            <p:ph type="body" sz="quarter" idx="20"/>
          </p:nvPr>
        </p:nvSpPr>
        <p:spPr>
          <a:xfrm>
            <a:off x="6400788" y="1447800"/>
            <a:ext cx="731520" cy="685800"/>
          </a:xfrm>
        </p:spPr>
        <p:txBody>
          <a:bodyPr/>
          <a:lstStyle/>
          <a:p>
            <a:endParaRPr lang="en-US"/>
          </a:p>
        </p:txBody>
      </p:sp>
      <p:sp>
        <p:nvSpPr>
          <p:cNvPr id="113" name="Text Placeholder 112">
            <a:extLst>
              <a:ext uri="{FF2B5EF4-FFF2-40B4-BE49-F238E27FC236}">
                <a16:creationId xmlns:a16="http://schemas.microsoft.com/office/drawing/2014/main" id="{18EF7E61-662A-5FC7-86C4-84831926495E}"/>
              </a:ext>
            </a:extLst>
          </p:cNvPr>
          <p:cNvSpPr>
            <a:spLocks noGrp="1"/>
          </p:cNvSpPr>
          <p:nvPr>
            <p:ph type="body" sz="quarter" idx="21"/>
          </p:nvPr>
        </p:nvSpPr>
        <p:spPr>
          <a:xfrm>
            <a:off x="7181463" y="1447800"/>
            <a:ext cx="731520" cy="685800"/>
          </a:xfrm>
        </p:spPr>
        <p:txBody>
          <a:bodyPr/>
          <a:lstStyle/>
          <a:p>
            <a:endParaRPr lang="en-US"/>
          </a:p>
        </p:txBody>
      </p:sp>
      <p:sp>
        <p:nvSpPr>
          <p:cNvPr id="115" name="Text Placeholder 114">
            <a:extLst>
              <a:ext uri="{FF2B5EF4-FFF2-40B4-BE49-F238E27FC236}">
                <a16:creationId xmlns:a16="http://schemas.microsoft.com/office/drawing/2014/main" id="{F8DBC894-BA9F-C571-A0A5-B217B1DC0B54}"/>
              </a:ext>
            </a:extLst>
          </p:cNvPr>
          <p:cNvSpPr>
            <a:spLocks noGrp="1"/>
          </p:cNvSpPr>
          <p:nvPr>
            <p:ph type="body" sz="quarter" idx="22"/>
          </p:nvPr>
        </p:nvSpPr>
        <p:spPr>
          <a:xfrm>
            <a:off x="7962138" y="1447800"/>
            <a:ext cx="731520" cy="685800"/>
          </a:xfrm>
        </p:spPr>
        <p:txBody>
          <a:bodyPr/>
          <a:lstStyle/>
          <a:p>
            <a:endParaRPr lang="en-US"/>
          </a:p>
        </p:txBody>
      </p:sp>
      <p:sp>
        <p:nvSpPr>
          <p:cNvPr id="117" name="Text Placeholder 116">
            <a:extLst>
              <a:ext uri="{FF2B5EF4-FFF2-40B4-BE49-F238E27FC236}">
                <a16:creationId xmlns:a16="http://schemas.microsoft.com/office/drawing/2014/main" id="{5F2FFDCC-C6ED-8CC6-2F40-93D1A9E992E9}"/>
              </a:ext>
            </a:extLst>
          </p:cNvPr>
          <p:cNvSpPr>
            <a:spLocks noGrp="1"/>
          </p:cNvSpPr>
          <p:nvPr>
            <p:ph type="body" sz="quarter" idx="27"/>
          </p:nvPr>
        </p:nvSpPr>
        <p:spPr/>
        <p:txBody>
          <a:bodyPr/>
          <a:lstStyle/>
          <a:p>
            <a:endParaRPr lang="en-US"/>
          </a:p>
        </p:txBody>
      </p:sp>
      <p:sp>
        <p:nvSpPr>
          <p:cNvPr id="119" name="Text Placeholder 118">
            <a:extLst>
              <a:ext uri="{FF2B5EF4-FFF2-40B4-BE49-F238E27FC236}">
                <a16:creationId xmlns:a16="http://schemas.microsoft.com/office/drawing/2014/main" id="{C8D47F03-0B37-E34A-0C5A-42F1F09899F1}"/>
              </a:ext>
            </a:extLst>
          </p:cNvPr>
          <p:cNvSpPr>
            <a:spLocks noGrp="1"/>
          </p:cNvSpPr>
          <p:nvPr>
            <p:ph type="body" sz="quarter" idx="28"/>
          </p:nvPr>
        </p:nvSpPr>
        <p:spPr/>
        <p:txBody>
          <a:bodyPr/>
          <a:lstStyle/>
          <a:p>
            <a:endParaRPr lang="en-US"/>
          </a:p>
        </p:txBody>
      </p:sp>
      <p:sp>
        <p:nvSpPr>
          <p:cNvPr id="121" name="Text Placeholder 120">
            <a:extLst>
              <a:ext uri="{FF2B5EF4-FFF2-40B4-BE49-F238E27FC236}">
                <a16:creationId xmlns:a16="http://schemas.microsoft.com/office/drawing/2014/main" id="{0E913399-95D4-3F63-A975-388E217E5EBB}"/>
              </a:ext>
            </a:extLst>
          </p:cNvPr>
          <p:cNvSpPr>
            <a:spLocks noGrp="1"/>
          </p:cNvSpPr>
          <p:nvPr>
            <p:ph type="body" sz="quarter" idx="29"/>
          </p:nvPr>
        </p:nvSpPr>
        <p:spPr/>
        <p:txBody>
          <a:bodyPr/>
          <a:lstStyle/>
          <a:p>
            <a:endParaRPr lang="en-US"/>
          </a:p>
        </p:txBody>
      </p:sp>
      <p:sp>
        <p:nvSpPr>
          <p:cNvPr id="123" name="Text Placeholder 122">
            <a:extLst>
              <a:ext uri="{FF2B5EF4-FFF2-40B4-BE49-F238E27FC236}">
                <a16:creationId xmlns:a16="http://schemas.microsoft.com/office/drawing/2014/main" id="{D09B5C4F-EFE0-70FB-99AE-B5D5EC138A69}"/>
              </a:ext>
            </a:extLst>
          </p:cNvPr>
          <p:cNvSpPr>
            <a:spLocks noGrp="1"/>
          </p:cNvSpPr>
          <p:nvPr>
            <p:ph type="body" sz="quarter" idx="34"/>
          </p:nvPr>
        </p:nvSpPr>
        <p:spPr/>
        <p:txBody>
          <a:bodyPr/>
          <a:lstStyle/>
          <a:p>
            <a:endParaRPr lang="en-US"/>
          </a:p>
        </p:txBody>
      </p:sp>
      <p:sp>
        <p:nvSpPr>
          <p:cNvPr id="125" name="Text Placeholder 124">
            <a:extLst>
              <a:ext uri="{FF2B5EF4-FFF2-40B4-BE49-F238E27FC236}">
                <a16:creationId xmlns:a16="http://schemas.microsoft.com/office/drawing/2014/main" id="{8A81EEC7-F170-0196-E075-3DF21C7F0D52}"/>
              </a:ext>
            </a:extLst>
          </p:cNvPr>
          <p:cNvSpPr>
            <a:spLocks noGrp="1"/>
          </p:cNvSpPr>
          <p:nvPr>
            <p:ph type="body" sz="quarter" idx="35"/>
          </p:nvPr>
        </p:nvSpPr>
        <p:spPr/>
        <p:txBody>
          <a:bodyPr/>
          <a:lstStyle/>
          <a:p>
            <a:endParaRPr lang="en-US"/>
          </a:p>
        </p:txBody>
      </p:sp>
      <p:sp>
        <p:nvSpPr>
          <p:cNvPr id="127" name="Text Placeholder 126">
            <a:extLst>
              <a:ext uri="{FF2B5EF4-FFF2-40B4-BE49-F238E27FC236}">
                <a16:creationId xmlns:a16="http://schemas.microsoft.com/office/drawing/2014/main" id="{5917636E-35F7-556A-42B2-123A45B856CB}"/>
              </a:ext>
            </a:extLst>
          </p:cNvPr>
          <p:cNvSpPr>
            <a:spLocks noGrp="1"/>
          </p:cNvSpPr>
          <p:nvPr>
            <p:ph type="body" sz="quarter" idx="36"/>
          </p:nvPr>
        </p:nvSpPr>
        <p:spPr/>
        <p:txBody>
          <a:bodyPr/>
          <a:lstStyle/>
          <a:p>
            <a:endParaRPr lang="en-US"/>
          </a:p>
        </p:txBody>
      </p:sp>
      <p:sp>
        <p:nvSpPr>
          <p:cNvPr id="129" name="Text Placeholder 128">
            <a:extLst>
              <a:ext uri="{FF2B5EF4-FFF2-40B4-BE49-F238E27FC236}">
                <a16:creationId xmlns:a16="http://schemas.microsoft.com/office/drawing/2014/main" id="{A89ECB4A-AC43-22EB-C7C7-AB9BF426B84D}"/>
              </a:ext>
            </a:extLst>
          </p:cNvPr>
          <p:cNvSpPr>
            <a:spLocks noGrp="1"/>
          </p:cNvSpPr>
          <p:nvPr>
            <p:ph type="body" sz="quarter" idx="41"/>
          </p:nvPr>
        </p:nvSpPr>
        <p:spPr>
          <a:xfrm>
            <a:off x="6277115" y="3952270"/>
            <a:ext cx="731520" cy="685800"/>
          </a:xfrm>
        </p:spPr>
        <p:txBody>
          <a:bodyPr/>
          <a:lstStyle/>
          <a:p>
            <a:endParaRPr lang="en-US"/>
          </a:p>
        </p:txBody>
      </p:sp>
      <p:sp>
        <p:nvSpPr>
          <p:cNvPr id="131" name="Text Placeholder 130">
            <a:extLst>
              <a:ext uri="{FF2B5EF4-FFF2-40B4-BE49-F238E27FC236}">
                <a16:creationId xmlns:a16="http://schemas.microsoft.com/office/drawing/2014/main" id="{B881A019-6506-A7C2-03CB-3A8144842FB9}"/>
              </a:ext>
            </a:extLst>
          </p:cNvPr>
          <p:cNvSpPr>
            <a:spLocks noGrp="1"/>
          </p:cNvSpPr>
          <p:nvPr>
            <p:ph type="body" sz="quarter" idx="42"/>
          </p:nvPr>
        </p:nvSpPr>
        <p:spPr>
          <a:xfrm>
            <a:off x="7057790" y="3952270"/>
            <a:ext cx="731520" cy="685800"/>
          </a:xfrm>
        </p:spPr>
        <p:txBody>
          <a:bodyPr/>
          <a:lstStyle/>
          <a:p>
            <a:endParaRPr lang="en-US"/>
          </a:p>
        </p:txBody>
      </p:sp>
      <p:sp>
        <p:nvSpPr>
          <p:cNvPr id="133" name="Text Placeholder 132">
            <a:extLst>
              <a:ext uri="{FF2B5EF4-FFF2-40B4-BE49-F238E27FC236}">
                <a16:creationId xmlns:a16="http://schemas.microsoft.com/office/drawing/2014/main" id="{D52C9202-E2B2-B67C-F8D9-EA392526AEF4}"/>
              </a:ext>
            </a:extLst>
          </p:cNvPr>
          <p:cNvSpPr>
            <a:spLocks noGrp="1"/>
          </p:cNvSpPr>
          <p:nvPr>
            <p:ph type="body" sz="quarter" idx="43"/>
          </p:nvPr>
        </p:nvSpPr>
        <p:spPr>
          <a:xfrm>
            <a:off x="7838465" y="3952270"/>
            <a:ext cx="731520" cy="685800"/>
          </a:xfrm>
        </p:spPr>
        <p:txBody>
          <a:bodyPr/>
          <a:lstStyle/>
          <a:p>
            <a:endParaRPr lang="en-US"/>
          </a:p>
        </p:txBody>
      </p:sp>
      <p:sp>
        <p:nvSpPr>
          <p:cNvPr id="135" name="Text Placeholder 134">
            <a:extLst>
              <a:ext uri="{FF2B5EF4-FFF2-40B4-BE49-F238E27FC236}">
                <a16:creationId xmlns:a16="http://schemas.microsoft.com/office/drawing/2014/main" id="{B4C7772F-C940-34C8-6388-3ACE1EB0C1FE}"/>
              </a:ext>
            </a:extLst>
          </p:cNvPr>
          <p:cNvSpPr>
            <a:spLocks noGrp="1"/>
          </p:cNvSpPr>
          <p:nvPr>
            <p:ph type="body" sz="quarter" idx="48"/>
          </p:nvPr>
        </p:nvSpPr>
        <p:spPr>
          <a:xfrm>
            <a:off x="6277115" y="4841270"/>
            <a:ext cx="731520" cy="685800"/>
          </a:xfrm>
        </p:spPr>
        <p:txBody>
          <a:bodyPr/>
          <a:lstStyle/>
          <a:p>
            <a:endParaRPr lang="en-US"/>
          </a:p>
        </p:txBody>
      </p:sp>
      <p:sp>
        <p:nvSpPr>
          <p:cNvPr id="137" name="Text Placeholder 136">
            <a:extLst>
              <a:ext uri="{FF2B5EF4-FFF2-40B4-BE49-F238E27FC236}">
                <a16:creationId xmlns:a16="http://schemas.microsoft.com/office/drawing/2014/main" id="{0D0E2E92-BBCE-0BDD-5006-C2E9F077A776}"/>
              </a:ext>
            </a:extLst>
          </p:cNvPr>
          <p:cNvSpPr>
            <a:spLocks noGrp="1"/>
          </p:cNvSpPr>
          <p:nvPr>
            <p:ph type="body" sz="quarter" idx="49"/>
          </p:nvPr>
        </p:nvSpPr>
        <p:spPr>
          <a:xfrm>
            <a:off x="7057790" y="4841270"/>
            <a:ext cx="731520" cy="685800"/>
          </a:xfrm>
        </p:spPr>
        <p:txBody>
          <a:bodyPr/>
          <a:lstStyle/>
          <a:p>
            <a:endParaRPr lang="en-US"/>
          </a:p>
        </p:txBody>
      </p:sp>
      <p:sp>
        <p:nvSpPr>
          <p:cNvPr id="139" name="Text Placeholder 138">
            <a:extLst>
              <a:ext uri="{FF2B5EF4-FFF2-40B4-BE49-F238E27FC236}">
                <a16:creationId xmlns:a16="http://schemas.microsoft.com/office/drawing/2014/main" id="{D900C5B9-991A-AA4C-7B70-D950C70E9F6F}"/>
              </a:ext>
            </a:extLst>
          </p:cNvPr>
          <p:cNvSpPr>
            <a:spLocks noGrp="1"/>
          </p:cNvSpPr>
          <p:nvPr>
            <p:ph type="body" sz="quarter" idx="50"/>
          </p:nvPr>
        </p:nvSpPr>
        <p:spPr>
          <a:xfrm>
            <a:off x="7838465" y="4841270"/>
            <a:ext cx="731520" cy="685800"/>
          </a:xfrm>
        </p:spPr>
        <p:txBody>
          <a:bodyPr/>
          <a:lstStyle/>
          <a:p>
            <a:endParaRPr lang="en-US"/>
          </a:p>
        </p:txBody>
      </p:sp>
      <p:sp>
        <p:nvSpPr>
          <p:cNvPr id="141" name="Text Placeholder 140">
            <a:extLst>
              <a:ext uri="{FF2B5EF4-FFF2-40B4-BE49-F238E27FC236}">
                <a16:creationId xmlns:a16="http://schemas.microsoft.com/office/drawing/2014/main" id="{9ED95EEA-E56B-273C-6256-ABB42843620E}"/>
              </a:ext>
            </a:extLst>
          </p:cNvPr>
          <p:cNvSpPr>
            <a:spLocks noGrp="1"/>
          </p:cNvSpPr>
          <p:nvPr>
            <p:ph type="body" sz="quarter" idx="55"/>
          </p:nvPr>
        </p:nvSpPr>
        <p:spPr>
          <a:xfrm>
            <a:off x="6277115" y="5725190"/>
            <a:ext cx="731520" cy="685800"/>
          </a:xfrm>
        </p:spPr>
        <p:txBody>
          <a:bodyPr/>
          <a:lstStyle/>
          <a:p>
            <a:endParaRPr lang="en-US"/>
          </a:p>
        </p:txBody>
      </p:sp>
      <p:sp>
        <p:nvSpPr>
          <p:cNvPr id="143" name="Text Placeholder 142">
            <a:extLst>
              <a:ext uri="{FF2B5EF4-FFF2-40B4-BE49-F238E27FC236}">
                <a16:creationId xmlns:a16="http://schemas.microsoft.com/office/drawing/2014/main" id="{7B722243-8868-B886-FCEF-11DAAC260D33}"/>
              </a:ext>
            </a:extLst>
          </p:cNvPr>
          <p:cNvSpPr>
            <a:spLocks noGrp="1"/>
          </p:cNvSpPr>
          <p:nvPr>
            <p:ph type="body" sz="quarter" idx="56"/>
          </p:nvPr>
        </p:nvSpPr>
        <p:spPr>
          <a:xfrm>
            <a:off x="7057790" y="5725190"/>
            <a:ext cx="731520" cy="685800"/>
          </a:xfrm>
        </p:spPr>
        <p:txBody>
          <a:bodyPr/>
          <a:lstStyle/>
          <a:p>
            <a:endParaRPr lang="en-US"/>
          </a:p>
        </p:txBody>
      </p:sp>
      <p:sp>
        <p:nvSpPr>
          <p:cNvPr id="145" name="Text Placeholder 144">
            <a:extLst>
              <a:ext uri="{FF2B5EF4-FFF2-40B4-BE49-F238E27FC236}">
                <a16:creationId xmlns:a16="http://schemas.microsoft.com/office/drawing/2014/main" id="{DF13850A-FCA1-139E-1365-4B6063838E80}"/>
              </a:ext>
            </a:extLst>
          </p:cNvPr>
          <p:cNvSpPr>
            <a:spLocks noGrp="1"/>
          </p:cNvSpPr>
          <p:nvPr>
            <p:ph type="body" sz="quarter" idx="57"/>
          </p:nvPr>
        </p:nvSpPr>
        <p:spPr>
          <a:xfrm>
            <a:off x="7838465" y="5725190"/>
            <a:ext cx="731520" cy="685800"/>
          </a:xfrm>
        </p:spPr>
        <p:txBody>
          <a:bodyPr/>
          <a:lstStyle/>
          <a:p>
            <a:endParaRPr lang="en-US"/>
          </a:p>
        </p:txBody>
      </p:sp>
      <p:pic>
        <p:nvPicPr>
          <p:cNvPr id="151" name="Picture 150">
            <a:extLst>
              <a:ext uri="{FF2B5EF4-FFF2-40B4-BE49-F238E27FC236}">
                <a16:creationId xmlns:a16="http://schemas.microsoft.com/office/drawing/2014/main" id="{6B6216E5-1E04-95C9-D8C8-D8359D188813}"/>
              </a:ext>
            </a:extLst>
          </p:cNvPr>
          <p:cNvPicPr>
            <a:picLocks noChangeAspect="1"/>
          </p:cNvPicPr>
          <p:nvPr/>
        </p:nvPicPr>
        <p:blipFill>
          <a:blip r:embed="rId2"/>
          <a:stretch>
            <a:fillRect/>
          </a:stretch>
        </p:blipFill>
        <p:spPr>
          <a:xfrm>
            <a:off x="29496" y="109538"/>
            <a:ext cx="9038303" cy="4081462"/>
          </a:xfrm>
          <a:prstGeom prst="rect">
            <a:avLst/>
          </a:prstGeom>
        </p:spPr>
      </p:pic>
      <p:pic>
        <p:nvPicPr>
          <p:cNvPr id="147" name="Picture 146">
            <a:extLst>
              <a:ext uri="{FF2B5EF4-FFF2-40B4-BE49-F238E27FC236}">
                <a16:creationId xmlns:a16="http://schemas.microsoft.com/office/drawing/2014/main" id="{5CBBAA93-550E-173C-D3D6-96BB8B04EB1F}"/>
              </a:ext>
            </a:extLst>
          </p:cNvPr>
          <p:cNvPicPr>
            <a:picLocks noChangeAspect="1"/>
          </p:cNvPicPr>
          <p:nvPr/>
        </p:nvPicPr>
        <p:blipFill>
          <a:blip r:embed="rId3"/>
          <a:stretch>
            <a:fillRect/>
          </a:stretch>
        </p:blipFill>
        <p:spPr>
          <a:xfrm>
            <a:off x="1485269" y="1592810"/>
            <a:ext cx="2724824" cy="310972"/>
          </a:xfrm>
          <a:prstGeom prst="rect">
            <a:avLst/>
          </a:prstGeom>
        </p:spPr>
      </p:pic>
      <p:pic>
        <p:nvPicPr>
          <p:cNvPr id="148" name="Picture 147">
            <a:extLst>
              <a:ext uri="{FF2B5EF4-FFF2-40B4-BE49-F238E27FC236}">
                <a16:creationId xmlns:a16="http://schemas.microsoft.com/office/drawing/2014/main" id="{6A8D7230-2C22-B0BD-C552-9F29185687FB}"/>
              </a:ext>
            </a:extLst>
          </p:cNvPr>
          <p:cNvPicPr>
            <a:picLocks noChangeAspect="1"/>
          </p:cNvPicPr>
          <p:nvPr/>
        </p:nvPicPr>
        <p:blipFill>
          <a:blip r:embed="rId4"/>
          <a:stretch>
            <a:fillRect/>
          </a:stretch>
        </p:blipFill>
        <p:spPr>
          <a:xfrm>
            <a:off x="5242358" y="1615638"/>
            <a:ext cx="2607311" cy="274250"/>
          </a:xfrm>
          <a:prstGeom prst="rect">
            <a:avLst/>
          </a:prstGeom>
        </p:spPr>
      </p:pic>
      <p:pic>
        <p:nvPicPr>
          <p:cNvPr id="149" name="Picture 148">
            <a:extLst>
              <a:ext uri="{FF2B5EF4-FFF2-40B4-BE49-F238E27FC236}">
                <a16:creationId xmlns:a16="http://schemas.microsoft.com/office/drawing/2014/main" id="{C54BE54F-6442-0104-566C-5199E0A06EF4}"/>
              </a:ext>
            </a:extLst>
          </p:cNvPr>
          <p:cNvPicPr>
            <a:picLocks noChangeAspect="1"/>
          </p:cNvPicPr>
          <p:nvPr/>
        </p:nvPicPr>
        <p:blipFill>
          <a:blip r:embed="rId5"/>
          <a:stretch>
            <a:fillRect/>
          </a:stretch>
        </p:blipFill>
        <p:spPr>
          <a:xfrm>
            <a:off x="3931396" y="1648779"/>
            <a:ext cx="347843" cy="208435"/>
          </a:xfrm>
          <a:prstGeom prst="rect">
            <a:avLst/>
          </a:prstGeom>
        </p:spPr>
      </p:pic>
      <p:pic>
        <p:nvPicPr>
          <p:cNvPr id="150" name="Picture 149">
            <a:extLst>
              <a:ext uri="{FF2B5EF4-FFF2-40B4-BE49-F238E27FC236}">
                <a16:creationId xmlns:a16="http://schemas.microsoft.com/office/drawing/2014/main" id="{BB655BAD-0443-9E45-3C68-10E657712754}"/>
              </a:ext>
            </a:extLst>
          </p:cNvPr>
          <p:cNvPicPr>
            <a:picLocks noChangeAspect="1"/>
          </p:cNvPicPr>
          <p:nvPr/>
        </p:nvPicPr>
        <p:blipFill>
          <a:blip r:embed="rId6"/>
          <a:stretch>
            <a:fillRect/>
          </a:stretch>
        </p:blipFill>
        <p:spPr>
          <a:xfrm>
            <a:off x="4768504" y="1648546"/>
            <a:ext cx="347843" cy="208435"/>
          </a:xfrm>
          <a:prstGeom prst="rect">
            <a:avLst/>
          </a:prstGeom>
        </p:spPr>
      </p:pic>
      <p:pic>
        <p:nvPicPr>
          <p:cNvPr id="146" name="Picture 145">
            <a:extLst>
              <a:ext uri="{FF2B5EF4-FFF2-40B4-BE49-F238E27FC236}">
                <a16:creationId xmlns:a16="http://schemas.microsoft.com/office/drawing/2014/main" id="{4E53617E-9654-2BC0-AE62-73C84DA7C11F}"/>
              </a:ext>
            </a:extLst>
          </p:cNvPr>
          <p:cNvPicPr>
            <a:picLocks noChangeAspect="1"/>
          </p:cNvPicPr>
          <p:nvPr/>
        </p:nvPicPr>
        <p:blipFill>
          <a:blip r:embed="rId7"/>
          <a:stretch>
            <a:fillRect/>
          </a:stretch>
        </p:blipFill>
        <p:spPr>
          <a:xfrm>
            <a:off x="48451" y="17418"/>
            <a:ext cx="1018349" cy="414088"/>
          </a:xfrm>
          <a:prstGeom prst="rect">
            <a:avLst/>
          </a:prstGeom>
        </p:spPr>
      </p:pic>
      <p:sp>
        <p:nvSpPr>
          <p:cNvPr id="152" name="Rectangle 151">
            <a:extLst>
              <a:ext uri="{FF2B5EF4-FFF2-40B4-BE49-F238E27FC236}">
                <a16:creationId xmlns:a16="http://schemas.microsoft.com/office/drawing/2014/main" id="{BD9B3215-6784-3DB4-7FE1-310B038C3A60}"/>
              </a:ext>
            </a:extLst>
          </p:cNvPr>
          <p:cNvSpPr/>
          <p:nvPr/>
        </p:nvSpPr>
        <p:spPr>
          <a:xfrm>
            <a:off x="565945" y="152400"/>
            <a:ext cx="8405118" cy="1323439"/>
          </a:xfrm>
          <a:prstGeom prst="rect">
            <a:avLst/>
          </a:prstGeom>
          <a:noFill/>
        </p:spPr>
        <p:txBody>
          <a:bodyPr wrap="square" lIns="91440" tIns="45720" rIns="91440" bIns="45720">
            <a:spAutoFit/>
          </a:bodyPr>
          <a:lstStyle/>
          <a:p>
            <a:pPr algn="ctr"/>
            <a:r>
              <a:rPr lang="en-US" sz="2400" b="1" dirty="0" err="1">
                <a:ln w="9525">
                  <a:solidFill>
                    <a:schemeClr val="accent1"/>
                  </a:solidFill>
                  <a:prstDash val="solid"/>
                </a:ln>
                <a:solidFill>
                  <a:srgbClr val="0070C0"/>
                </a:solidFill>
                <a:effectLst>
                  <a:outerShdw blurRad="12700" dist="38100" dir="2700000" algn="tl" rotWithShape="0">
                    <a:schemeClr val="accent5">
                      <a:lumMod val="60000"/>
                      <a:lumOff val="40000"/>
                    </a:schemeClr>
                  </a:outerShdw>
                </a:effectLst>
              </a:rPr>
              <a:t>Vinings</a:t>
            </a:r>
            <a:r>
              <a:rPr lang="en-US" sz="2400" b="1" dirty="0">
                <a:ln w="9525">
                  <a:solidFill>
                    <a:schemeClr val="accent1"/>
                  </a:solidFill>
                  <a:prstDash val="solid"/>
                </a:ln>
                <a:solidFill>
                  <a:srgbClr val="0070C0"/>
                </a:solidFill>
                <a:effectLst>
                  <a:outerShdw blurRad="12700" dist="38100" dir="2700000" algn="tl" rotWithShape="0">
                    <a:schemeClr val="accent5">
                      <a:lumMod val="60000"/>
                      <a:lumOff val="40000"/>
                    </a:schemeClr>
                  </a:outerShdw>
                </a:effectLst>
              </a:rPr>
              <a:t> Cumberland International Service Trip</a:t>
            </a:r>
          </a:p>
          <a:p>
            <a:pPr algn="ctr"/>
            <a:r>
              <a:rPr lang="en-US" sz="2400" dirty="0">
                <a:ln w="9525">
                  <a:solidFill>
                    <a:schemeClr val="accent1"/>
                  </a:solidFill>
                  <a:prstDash val="solid"/>
                </a:ln>
                <a:solidFill>
                  <a:srgbClr val="0070C0"/>
                </a:solidFill>
                <a:effectLst>
                  <a:outerShdw blurRad="12700" dist="38100" dir="2700000" algn="tl" rotWithShape="0">
                    <a:schemeClr val="accent5">
                      <a:lumMod val="60000"/>
                      <a:lumOff val="40000"/>
                    </a:schemeClr>
                  </a:outerShdw>
                </a:effectLst>
              </a:rPr>
              <a:t>Paraguay - June 15 – June 23</a:t>
            </a:r>
          </a:p>
          <a:p>
            <a:pPr algn="ctr"/>
            <a:endParaRPr lang="en-US" sz="800" dirty="0">
              <a:ln w="9525">
                <a:solidFill>
                  <a:schemeClr val="accent1"/>
                </a:solidFill>
                <a:prstDash val="solid"/>
              </a:ln>
              <a:solidFill>
                <a:srgbClr val="0070C0"/>
              </a:solidFill>
              <a:effectLst>
                <a:outerShdw blurRad="12700" dist="38100" dir="2700000" algn="tl" rotWithShape="0">
                  <a:schemeClr val="accent5">
                    <a:lumMod val="60000"/>
                    <a:lumOff val="40000"/>
                  </a:schemeClr>
                </a:outerShdw>
              </a:effectLst>
            </a:endParaRPr>
          </a:p>
          <a:p>
            <a:pPr algn="ctr"/>
            <a:r>
              <a:rPr lang="en-US" sz="2400" cap="none" spc="0" dirty="0">
                <a:ln w="9525">
                  <a:solidFill>
                    <a:schemeClr val="accent1"/>
                  </a:solidFill>
                  <a:prstDash val="solid"/>
                </a:ln>
                <a:solidFill>
                  <a:srgbClr val="0070C0"/>
                </a:solidFill>
                <a:effectLst>
                  <a:outerShdw blurRad="12700" dist="38100" dir="2700000" algn="tl" rotWithShape="0">
                    <a:schemeClr val="accent5">
                      <a:lumMod val="60000"/>
                      <a:lumOff val="40000"/>
                    </a:schemeClr>
                  </a:outerShdw>
                </a:effectLst>
              </a:rPr>
              <a:t>- Agua Fresca Drinking Fountain Tours -</a:t>
            </a:r>
          </a:p>
        </p:txBody>
      </p:sp>
      <p:pic>
        <p:nvPicPr>
          <p:cNvPr id="5" name="Picture 4">
            <a:extLst>
              <a:ext uri="{FF2B5EF4-FFF2-40B4-BE49-F238E27FC236}">
                <a16:creationId xmlns:a16="http://schemas.microsoft.com/office/drawing/2014/main" id="{FF921083-092C-ED02-D907-66AFEA668E3F}"/>
              </a:ext>
            </a:extLst>
          </p:cNvPr>
          <p:cNvPicPr>
            <a:picLocks noChangeAspect="1"/>
          </p:cNvPicPr>
          <p:nvPr/>
        </p:nvPicPr>
        <p:blipFill>
          <a:blip r:embed="rId8"/>
          <a:stretch>
            <a:fillRect/>
          </a:stretch>
        </p:blipFill>
        <p:spPr>
          <a:xfrm>
            <a:off x="5869032" y="6003337"/>
            <a:ext cx="2977488" cy="700825"/>
          </a:xfrm>
          <a:prstGeom prst="rect">
            <a:avLst/>
          </a:prstGeom>
        </p:spPr>
      </p:pic>
      <p:pic>
        <p:nvPicPr>
          <p:cNvPr id="21" name="Picture 20">
            <a:extLst>
              <a:ext uri="{FF2B5EF4-FFF2-40B4-BE49-F238E27FC236}">
                <a16:creationId xmlns:a16="http://schemas.microsoft.com/office/drawing/2014/main" id="{DF691FDC-6EAC-AD46-AD29-0F7EFE42B088}"/>
              </a:ext>
            </a:extLst>
          </p:cNvPr>
          <p:cNvPicPr>
            <a:picLocks noChangeAspect="1"/>
          </p:cNvPicPr>
          <p:nvPr/>
        </p:nvPicPr>
        <p:blipFill>
          <a:blip r:embed="rId9"/>
          <a:stretch>
            <a:fillRect/>
          </a:stretch>
        </p:blipFill>
        <p:spPr>
          <a:xfrm>
            <a:off x="381000" y="2006966"/>
            <a:ext cx="8416365" cy="4081462"/>
          </a:xfrm>
          <a:prstGeom prst="rect">
            <a:avLst/>
          </a:prstGeom>
          <a:ln w="38100">
            <a:solidFill>
              <a:schemeClr val="accent1"/>
            </a:solidFill>
          </a:ln>
        </p:spPr>
      </p:pic>
      <p:sp>
        <p:nvSpPr>
          <p:cNvPr id="4" name="TextBox 3">
            <a:extLst>
              <a:ext uri="{FF2B5EF4-FFF2-40B4-BE49-F238E27FC236}">
                <a16:creationId xmlns:a16="http://schemas.microsoft.com/office/drawing/2014/main" id="{2BED9A6E-AF8F-07DB-0F7D-D1AA4893916F}"/>
              </a:ext>
            </a:extLst>
          </p:cNvPr>
          <p:cNvSpPr txBox="1"/>
          <p:nvPr/>
        </p:nvSpPr>
        <p:spPr>
          <a:xfrm>
            <a:off x="1656709" y="6350010"/>
            <a:ext cx="6477000" cy="369332"/>
          </a:xfrm>
          <a:prstGeom prst="rect">
            <a:avLst/>
          </a:prstGeom>
          <a:noFill/>
        </p:spPr>
        <p:txBody>
          <a:bodyPr wrap="square">
            <a:spAutoFit/>
          </a:bodyPr>
          <a:lstStyle/>
          <a:p>
            <a:pPr algn="ctr"/>
            <a:r>
              <a:rPr lang="en-US" dirty="0">
                <a:effectLst/>
                <a:latin typeface="Helvetica Neue" panose="02000503000000020004" pitchFamily="2" charset="0"/>
                <a:hlinkClick r:id="rId10"/>
              </a:rPr>
              <a:t>https://youtu.be/UaKMjfVYgjY?si=JqI84DHbbywnkHUA</a:t>
            </a:r>
            <a:endParaRPr lang="en-US" dirty="0">
              <a:effectLst/>
              <a:latin typeface="Helvetica Neue" panose="02000503000000020004" pitchFamily="2" charset="0"/>
            </a:endParaRPr>
          </a:p>
        </p:txBody>
      </p:sp>
      <p:pic>
        <p:nvPicPr>
          <p:cNvPr id="7" name="Picture 6">
            <a:extLst>
              <a:ext uri="{FF2B5EF4-FFF2-40B4-BE49-F238E27FC236}">
                <a16:creationId xmlns:a16="http://schemas.microsoft.com/office/drawing/2014/main" id="{51FC1185-7978-FDAE-22DA-A52298BD8B1B}"/>
              </a:ext>
            </a:extLst>
          </p:cNvPr>
          <p:cNvPicPr>
            <a:picLocks noChangeAspect="1"/>
          </p:cNvPicPr>
          <p:nvPr/>
        </p:nvPicPr>
        <p:blipFill>
          <a:blip r:embed="rId11"/>
          <a:stretch>
            <a:fillRect/>
          </a:stretch>
        </p:blipFill>
        <p:spPr>
          <a:xfrm>
            <a:off x="762000" y="6363226"/>
            <a:ext cx="1282700" cy="342900"/>
          </a:xfrm>
          <a:prstGeom prst="rect">
            <a:avLst/>
          </a:prstGeom>
        </p:spPr>
      </p:pic>
      <p:pic>
        <p:nvPicPr>
          <p:cNvPr id="3" name="Picture 2">
            <a:extLst>
              <a:ext uri="{FF2B5EF4-FFF2-40B4-BE49-F238E27FC236}">
                <a16:creationId xmlns:a16="http://schemas.microsoft.com/office/drawing/2014/main" id="{02B9AAC0-427F-E1B2-9240-DB167D1351C2}"/>
              </a:ext>
            </a:extLst>
          </p:cNvPr>
          <p:cNvPicPr>
            <a:picLocks noChangeAspect="1"/>
          </p:cNvPicPr>
          <p:nvPr/>
        </p:nvPicPr>
        <p:blipFill>
          <a:blip r:embed="rId12"/>
          <a:stretch>
            <a:fillRect/>
          </a:stretch>
        </p:blipFill>
        <p:spPr>
          <a:xfrm>
            <a:off x="7776883" y="6205648"/>
            <a:ext cx="620759" cy="617171"/>
          </a:xfrm>
          <a:prstGeom prst="rect">
            <a:avLst/>
          </a:prstGeom>
        </p:spPr>
      </p:pic>
    </p:spTree>
    <p:extLst>
      <p:ext uri="{BB962C8B-B14F-4D97-AF65-F5344CB8AC3E}">
        <p14:creationId xmlns:p14="http://schemas.microsoft.com/office/powerpoint/2010/main" val="384613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78FBE5-6A23-D040-A9D0-8E44F88C3ECC}"/>
              </a:ext>
            </a:extLst>
          </p:cNvPr>
          <p:cNvPicPr>
            <a:picLocks noChangeAspect="1"/>
          </p:cNvPicPr>
          <p:nvPr/>
        </p:nvPicPr>
        <p:blipFill>
          <a:blip r:embed="rId2"/>
          <a:stretch>
            <a:fillRect/>
          </a:stretch>
        </p:blipFill>
        <p:spPr>
          <a:xfrm>
            <a:off x="162421" y="674512"/>
            <a:ext cx="3798629" cy="1544623"/>
          </a:xfrm>
          <a:prstGeom prst="rect">
            <a:avLst/>
          </a:prstGeom>
        </p:spPr>
      </p:pic>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4733E80E-8092-1842-ACB0-34152F735728}"/>
                  </a:ext>
                </a:extLst>
              </p14:cNvPr>
              <p14:cNvContentPartPr/>
              <p14:nvPr/>
            </p14:nvContentPartPr>
            <p14:xfrm>
              <a:off x="1356868" y="323001"/>
              <a:ext cx="270" cy="270"/>
            </p14:xfrm>
          </p:contentPart>
        </mc:Choice>
        <mc:Fallback xmlns="">
          <p:pic>
            <p:nvPicPr>
              <p:cNvPr id="19" name="Ink 18">
                <a:extLst>
                  <a:ext uri="{FF2B5EF4-FFF2-40B4-BE49-F238E27FC236}">
                    <a16:creationId xmlns:a16="http://schemas.microsoft.com/office/drawing/2014/main" id="{4733E80E-8092-1842-ACB0-34152F735728}"/>
                  </a:ext>
                </a:extLst>
              </p:cNvPr>
              <p:cNvPicPr/>
              <p:nvPr/>
            </p:nvPicPr>
            <p:blipFill>
              <a:blip r:embed="rId4"/>
              <a:stretch>
                <a:fillRect/>
              </a:stretch>
            </p:blipFill>
            <p:spPr>
              <a:xfrm>
                <a:off x="1289368" y="188001"/>
                <a:ext cx="135000" cy="270000"/>
              </a:xfrm>
              <a:prstGeom prst="rect">
                <a:avLst/>
              </a:prstGeom>
            </p:spPr>
          </p:pic>
        </mc:Fallback>
      </mc:AlternateContent>
      <p:sp>
        <p:nvSpPr>
          <p:cNvPr id="8" name="TextBox 7">
            <a:extLst>
              <a:ext uri="{FF2B5EF4-FFF2-40B4-BE49-F238E27FC236}">
                <a16:creationId xmlns:a16="http://schemas.microsoft.com/office/drawing/2014/main" id="{3B289701-89C8-AE41-B23B-257566FD73C9}"/>
              </a:ext>
            </a:extLst>
          </p:cNvPr>
          <p:cNvSpPr txBox="1"/>
          <p:nvPr/>
        </p:nvSpPr>
        <p:spPr>
          <a:xfrm>
            <a:off x="118983" y="2826127"/>
            <a:ext cx="8916717" cy="4031873"/>
          </a:xfrm>
          <a:prstGeom prst="rect">
            <a:avLst/>
          </a:prstGeom>
          <a:noFill/>
        </p:spPr>
        <p:txBody>
          <a:bodyPr wrap="square">
            <a:spAutoFit/>
          </a:bodyPr>
          <a:lstStyle/>
          <a:p>
            <a:pPr algn="ctr"/>
            <a:r>
              <a:rPr lang="en-US" dirty="0"/>
              <a:t>  </a:t>
            </a:r>
            <a:endParaRPr lang="es-PY" sz="1200" dirty="0">
              <a:ea typeface="Times New Roman" pitchFamily="2" charset="0"/>
              <a:cs typeface="Times New Roman" pitchFamily="2" charset="0"/>
            </a:endParaRPr>
          </a:p>
          <a:p>
            <a:endParaRPr lang="es-PY" sz="1200" dirty="0">
              <a:ea typeface="Times New Roman" pitchFamily="2" charset="0"/>
              <a:cs typeface="Times New Roman" pitchFamily="2" charset="0"/>
            </a:endParaRPr>
          </a:p>
          <a:p>
            <a:endParaRPr lang="es-PY" sz="1200" dirty="0">
              <a:ea typeface="Times New Roman" pitchFamily="2" charset="0"/>
              <a:cs typeface="Times New Roman" pitchFamily="2" charset="0"/>
            </a:endParaRPr>
          </a:p>
          <a:p>
            <a:endParaRPr lang="es-PY" sz="1200" dirty="0">
              <a:ea typeface="Times New Roman" pitchFamily="2" charset="0"/>
              <a:cs typeface="Times New Roman" pitchFamily="2" charset="0"/>
            </a:endParaRPr>
          </a:p>
          <a:p>
            <a:endParaRPr lang="es-PY" sz="1200" dirty="0">
              <a:ea typeface="Times New Roman" pitchFamily="2" charset="0"/>
              <a:cs typeface="Times New Roman" pitchFamily="2" charset="0"/>
            </a:endParaRPr>
          </a:p>
          <a:p>
            <a:r>
              <a:rPr lang="es-PY" sz="1400" dirty="0">
                <a:ea typeface="Times New Roman" pitchFamily="2" charset="0"/>
                <a:cs typeface="Times New Roman" pitchFamily="2" charset="0"/>
              </a:rPr>
              <a:t>A second school was identified in 2019, however due to the pandemic the project was paused. In 2022 Vinings Cumberland Rotary in partnership with Rotary in Paraguay did deliver a second project and the hope is to now scale this repeatable project to more schools in Paraguay. The Vinings Cumberland Rotary Club has been invited by our Rotarians in Paraguay to visit in Summer of 2024 by which time we hope to have reached additional schools with this cool, fresh water, AGUA FRESCA!</a:t>
            </a:r>
          </a:p>
          <a:p>
            <a:endParaRPr lang="es-PY" sz="1400" dirty="0">
              <a:ea typeface="Times New Roman" pitchFamily="2" charset="0"/>
              <a:cs typeface="Times New Roman" pitchFamily="2" charset="0"/>
            </a:endParaRPr>
          </a:p>
          <a:p>
            <a:r>
              <a:rPr lang="es-PY" sz="1400" dirty="0">
                <a:ea typeface="Times New Roman" pitchFamily="2" charset="0"/>
                <a:cs typeface="Times New Roman" pitchFamily="2" charset="0"/>
              </a:rPr>
              <a:t>Rotary Luque in Paraguay and Rotary Vinings Cumberland now plan to expand to additional schools in the region over a </a:t>
            </a:r>
            <a:r>
              <a:rPr lang="es-PY" sz="1400" b="1" dirty="0">
                <a:ea typeface="Times New Roman" pitchFamily="2" charset="0"/>
                <a:cs typeface="Times New Roman" pitchFamily="2" charset="0"/>
              </a:rPr>
              <a:t>1 year</a:t>
            </a:r>
            <a:r>
              <a:rPr lang="es-PY" sz="1400" dirty="0">
                <a:ea typeface="Times New Roman" pitchFamily="2" charset="0"/>
                <a:cs typeface="Times New Roman" pitchFamily="2" charset="0"/>
              </a:rPr>
              <a:t> period and estimate the cost at </a:t>
            </a:r>
            <a:r>
              <a:rPr lang="es-PY" sz="1400" b="1" dirty="0">
                <a:ea typeface="Times New Roman" pitchFamily="2" charset="0"/>
                <a:cs typeface="Times New Roman" pitchFamily="2" charset="0"/>
              </a:rPr>
              <a:t>$30,000 </a:t>
            </a:r>
            <a:r>
              <a:rPr lang="es-PY" sz="1400" dirty="0">
                <a:ea typeface="Times New Roman" pitchFamily="2" charset="0"/>
                <a:cs typeface="Times New Roman" pitchFamily="2" charset="0"/>
              </a:rPr>
              <a:t>which consists of </a:t>
            </a:r>
            <a:r>
              <a:rPr lang="es-PY" sz="1400" b="1" dirty="0">
                <a:ea typeface="Times New Roman" pitchFamily="2" charset="0"/>
                <a:cs typeface="Times New Roman" pitchFamily="2" charset="0"/>
              </a:rPr>
              <a:t>13 schools </a:t>
            </a:r>
            <a:r>
              <a:rPr lang="es-PY" sz="1400" dirty="0">
                <a:ea typeface="Times New Roman" pitchFamily="2" charset="0"/>
                <a:cs typeface="Times New Roman" pitchFamily="2" charset="0"/>
              </a:rPr>
              <a:t>and </a:t>
            </a:r>
            <a:r>
              <a:rPr lang="es-PY" sz="1400" b="1" dirty="0">
                <a:ea typeface="Times New Roman" pitchFamily="2" charset="0"/>
                <a:cs typeface="Times New Roman" pitchFamily="2" charset="0"/>
              </a:rPr>
              <a:t>4,752 students and teachers</a:t>
            </a:r>
            <a:r>
              <a:rPr lang="es-PY" sz="1400" dirty="0">
                <a:ea typeface="Times New Roman" pitchFamily="2" charset="0"/>
                <a:cs typeface="Times New Roman" pitchFamily="2" charset="0"/>
              </a:rPr>
              <a:t>. Rotary Luque has a very strong Rotoract program and Rotary Vinings Cumberland has a very strong Interact program at Campbell High School in Smyrna, GA. We plan to integrate both the Rotoract and Interact clubs in this project to further strengthen cultural and service awareness.</a:t>
            </a:r>
          </a:p>
          <a:p>
            <a:endParaRPr lang="en-US" dirty="0"/>
          </a:p>
          <a:p>
            <a:endParaRPr lang="en-US" dirty="0"/>
          </a:p>
        </p:txBody>
      </p:sp>
      <p:sp>
        <p:nvSpPr>
          <p:cNvPr id="4" name="TextBox 3">
            <a:extLst>
              <a:ext uri="{FF2B5EF4-FFF2-40B4-BE49-F238E27FC236}">
                <a16:creationId xmlns:a16="http://schemas.microsoft.com/office/drawing/2014/main" id="{FA9EBFBE-42C4-6782-48E0-A2B89AEB1DA2}"/>
              </a:ext>
            </a:extLst>
          </p:cNvPr>
          <p:cNvSpPr txBox="1"/>
          <p:nvPr/>
        </p:nvSpPr>
        <p:spPr>
          <a:xfrm>
            <a:off x="107220" y="2597527"/>
            <a:ext cx="8815260" cy="1631216"/>
          </a:xfrm>
          <a:prstGeom prst="rect">
            <a:avLst/>
          </a:prstGeom>
          <a:noFill/>
        </p:spPr>
        <p:txBody>
          <a:bodyPr wrap="square">
            <a:spAutoFit/>
          </a:bodyPr>
          <a:lstStyle/>
          <a:p>
            <a:pPr algn="ctr"/>
            <a:endParaRPr lang="en-US" sz="1400" dirty="0"/>
          </a:p>
          <a:p>
            <a:r>
              <a:rPr lang="en-US" sz="1400" dirty="0"/>
              <a:t>The project resulted as a need to </a:t>
            </a:r>
            <a:r>
              <a:rPr lang="es-PY" sz="1400" dirty="0">
                <a:cs typeface="Times New Roman" pitchFamily="2" charset="0"/>
              </a:rPr>
              <a:t>p</a:t>
            </a:r>
            <a:r>
              <a:rPr lang="es-PY" sz="1400" dirty="0">
                <a:ea typeface="Times New Roman" pitchFamily="2" charset="0"/>
                <a:cs typeface="Times New Roman" pitchFamily="2" charset="0"/>
              </a:rPr>
              <a:t>rovide fresh, cold water to students in the summer months of extreme Paraguayan heat without AC when the local club advised that student attendance is low due to not having cool drinking water. The initial project took place in 2018 followed by a trip to Paraguay by Vinings Cumberland Rotarians to see the fountains and meet Luque, Paraguay Club Rotarians. </a:t>
            </a:r>
          </a:p>
          <a:p>
            <a:endParaRPr lang="es-PY" sz="1200" dirty="0">
              <a:ea typeface="Times New Roman" pitchFamily="2" charset="0"/>
              <a:cs typeface="Times New Roman" pitchFamily="2" charset="0"/>
            </a:endParaRPr>
          </a:p>
          <a:p>
            <a:endParaRPr lang="en-US" dirty="0"/>
          </a:p>
        </p:txBody>
      </p:sp>
      <p:pic>
        <p:nvPicPr>
          <p:cNvPr id="2" name="Picture 1">
            <a:extLst>
              <a:ext uri="{FF2B5EF4-FFF2-40B4-BE49-F238E27FC236}">
                <a16:creationId xmlns:a16="http://schemas.microsoft.com/office/drawing/2014/main" id="{295488CA-FE42-1FDD-1719-D474664470F2}"/>
              </a:ext>
            </a:extLst>
          </p:cNvPr>
          <p:cNvPicPr>
            <a:picLocks noChangeAspect="1"/>
          </p:cNvPicPr>
          <p:nvPr/>
        </p:nvPicPr>
        <p:blipFill>
          <a:blip r:embed="rId5"/>
          <a:stretch>
            <a:fillRect/>
          </a:stretch>
        </p:blipFill>
        <p:spPr>
          <a:xfrm>
            <a:off x="3842239" y="228600"/>
            <a:ext cx="5121519" cy="384271"/>
          </a:xfrm>
          <a:prstGeom prst="rect">
            <a:avLst/>
          </a:prstGeom>
        </p:spPr>
      </p:pic>
      <p:sp>
        <p:nvSpPr>
          <p:cNvPr id="3" name="TextBox 2">
            <a:extLst>
              <a:ext uri="{FF2B5EF4-FFF2-40B4-BE49-F238E27FC236}">
                <a16:creationId xmlns:a16="http://schemas.microsoft.com/office/drawing/2014/main" id="{BCD3D709-47F7-BB62-5618-364C6927BFBE}"/>
              </a:ext>
            </a:extLst>
          </p:cNvPr>
          <p:cNvSpPr txBox="1"/>
          <p:nvPr/>
        </p:nvSpPr>
        <p:spPr>
          <a:xfrm>
            <a:off x="3651953" y="2142890"/>
            <a:ext cx="1725793" cy="369332"/>
          </a:xfrm>
          <a:prstGeom prst="rect">
            <a:avLst/>
          </a:prstGeom>
          <a:noFill/>
        </p:spPr>
        <p:txBody>
          <a:bodyPr wrap="none" rtlCol="0">
            <a:spAutoFit/>
          </a:bodyPr>
          <a:lstStyle/>
          <a:p>
            <a:r>
              <a:rPr lang="en-US" dirty="0"/>
              <a:t>Project History</a:t>
            </a:r>
          </a:p>
        </p:txBody>
      </p:sp>
    </p:spTree>
    <p:extLst>
      <p:ext uri="{BB962C8B-B14F-4D97-AF65-F5344CB8AC3E}">
        <p14:creationId xmlns:p14="http://schemas.microsoft.com/office/powerpoint/2010/main" val="153592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577AFE-5F06-CD4E-F866-3CAD9C3D76E6}"/>
              </a:ext>
            </a:extLst>
          </p:cNvPr>
          <p:cNvPicPr>
            <a:picLocks noChangeAspect="1"/>
          </p:cNvPicPr>
          <p:nvPr/>
        </p:nvPicPr>
        <p:blipFill>
          <a:blip r:embed="rId2"/>
          <a:stretch>
            <a:fillRect/>
          </a:stretch>
        </p:blipFill>
        <p:spPr>
          <a:xfrm>
            <a:off x="92529" y="76200"/>
            <a:ext cx="3565072" cy="737773"/>
          </a:xfrm>
          <a:prstGeom prst="rect">
            <a:avLst/>
          </a:prstGeom>
          <a:ln>
            <a:solidFill>
              <a:schemeClr val="bg2">
                <a:lumMod val="75000"/>
              </a:schemeClr>
            </a:solidFill>
          </a:ln>
        </p:spPr>
      </p:pic>
      <p:sp>
        <p:nvSpPr>
          <p:cNvPr id="4" name="TextBox 3">
            <a:extLst>
              <a:ext uri="{FF2B5EF4-FFF2-40B4-BE49-F238E27FC236}">
                <a16:creationId xmlns:a16="http://schemas.microsoft.com/office/drawing/2014/main" id="{7EF84944-4A02-39B2-1B22-43F69501523B}"/>
              </a:ext>
            </a:extLst>
          </p:cNvPr>
          <p:cNvSpPr txBox="1"/>
          <p:nvPr/>
        </p:nvSpPr>
        <p:spPr>
          <a:xfrm>
            <a:off x="677636" y="6260068"/>
            <a:ext cx="7788728" cy="369332"/>
          </a:xfrm>
          <a:prstGeom prst="rect">
            <a:avLst/>
          </a:prstGeom>
          <a:noFill/>
        </p:spPr>
        <p:txBody>
          <a:bodyPr wrap="square">
            <a:spAutoFit/>
          </a:bodyPr>
          <a:lstStyle/>
          <a:p>
            <a:pPr algn="ctr"/>
            <a:r>
              <a:rPr lang="en-US" b="1" dirty="0">
                <a:solidFill>
                  <a:schemeClr val="accent1"/>
                </a:solidFill>
                <a:hlinkClick r:id="rId3"/>
              </a:rPr>
              <a:t>https://</a:t>
            </a:r>
            <a:r>
              <a:rPr lang="en-US" b="1" dirty="0" err="1">
                <a:solidFill>
                  <a:schemeClr val="accent1"/>
                </a:solidFill>
                <a:hlinkClick r:id="rId3"/>
              </a:rPr>
              <a:t>youtu.be</a:t>
            </a:r>
            <a:r>
              <a:rPr lang="en-US" b="1" dirty="0">
                <a:solidFill>
                  <a:schemeClr val="accent1"/>
                </a:solidFill>
                <a:hlinkClick r:id="rId3"/>
              </a:rPr>
              <a:t>/</a:t>
            </a:r>
            <a:r>
              <a:rPr lang="en-US" b="1" dirty="0" err="1">
                <a:solidFill>
                  <a:schemeClr val="accent1"/>
                </a:solidFill>
                <a:hlinkClick r:id="rId3"/>
              </a:rPr>
              <a:t>UaKMjfVYgjY?si</a:t>
            </a:r>
            <a:r>
              <a:rPr lang="en-US" b="1" dirty="0">
                <a:solidFill>
                  <a:schemeClr val="accent1"/>
                </a:solidFill>
                <a:hlinkClick r:id="rId3"/>
              </a:rPr>
              <a:t>=SlTjfI3_HduM6sWp</a:t>
            </a:r>
            <a:endParaRPr lang="en-US" b="1" dirty="0">
              <a:solidFill>
                <a:schemeClr val="accent1"/>
              </a:solidFill>
            </a:endParaRPr>
          </a:p>
        </p:txBody>
      </p:sp>
      <p:sp>
        <p:nvSpPr>
          <p:cNvPr id="14" name="TextBox 13">
            <a:extLst>
              <a:ext uri="{FF2B5EF4-FFF2-40B4-BE49-F238E27FC236}">
                <a16:creationId xmlns:a16="http://schemas.microsoft.com/office/drawing/2014/main" id="{4C6A36E9-A133-C647-A10B-5EE496C1DC7B}"/>
              </a:ext>
            </a:extLst>
          </p:cNvPr>
          <p:cNvSpPr txBox="1"/>
          <p:nvPr/>
        </p:nvSpPr>
        <p:spPr>
          <a:xfrm>
            <a:off x="707050" y="2429492"/>
            <a:ext cx="7720062" cy="369332"/>
          </a:xfrm>
          <a:prstGeom prst="rect">
            <a:avLst/>
          </a:prstGeom>
          <a:noFill/>
        </p:spPr>
        <p:txBody>
          <a:bodyPr wrap="none" rtlCol="0">
            <a:spAutoFit/>
          </a:bodyPr>
          <a:lstStyle/>
          <a:p>
            <a:pPr algn="ctr"/>
            <a:r>
              <a:rPr lang="en-US" dirty="0"/>
              <a:t>Overview Video of Second ‘Agua Fresca’ Fountain Delivered in Paraguay</a:t>
            </a:r>
          </a:p>
        </p:txBody>
      </p:sp>
      <p:pic>
        <p:nvPicPr>
          <p:cNvPr id="5" name="Picture 4">
            <a:extLst>
              <a:ext uri="{FF2B5EF4-FFF2-40B4-BE49-F238E27FC236}">
                <a16:creationId xmlns:a16="http://schemas.microsoft.com/office/drawing/2014/main" id="{99965BAF-0319-28E1-CD05-9A0727EA739C}"/>
              </a:ext>
            </a:extLst>
          </p:cNvPr>
          <p:cNvPicPr>
            <a:picLocks noChangeAspect="1"/>
          </p:cNvPicPr>
          <p:nvPr/>
        </p:nvPicPr>
        <p:blipFill>
          <a:blip r:embed="rId4"/>
          <a:stretch>
            <a:fillRect/>
          </a:stretch>
        </p:blipFill>
        <p:spPr>
          <a:xfrm>
            <a:off x="747032" y="2759810"/>
            <a:ext cx="7649936" cy="3475766"/>
          </a:xfrm>
          <a:prstGeom prst="rect">
            <a:avLst/>
          </a:prstGeom>
        </p:spPr>
      </p:pic>
      <p:pic>
        <p:nvPicPr>
          <p:cNvPr id="3" name="Picture 2">
            <a:extLst>
              <a:ext uri="{FF2B5EF4-FFF2-40B4-BE49-F238E27FC236}">
                <a16:creationId xmlns:a16="http://schemas.microsoft.com/office/drawing/2014/main" id="{A99F2409-8BF3-6637-BA06-B0FEA59F3D65}"/>
              </a:ext>
            </a:extLst>
          </p:cNvPr>
          <p:cNvPicPr>
            <a:picLocks noChangeAspect="1"/>
          </p:cNvPicPr>
          <p:nvPr/>
        </p:nvPicPr>
        <p:blipFill>
          <a:blip r:embed="rId5"/>
          <a:stretch>
            <a:fillRect/>
          </a:stretch>
        </p:blipFill>
        <p:spPr>
          <a:xfrm>
            <a:off x="3842239" y="228600"/>
            <a:ext cx="5121519" cy="384271"/>
          </a:xfrm>
          <a:prstGeom prst="rect">
            <a:avLst/>
          </a:prstGeom>
        </p:spPr>
      </p:pic>
      <p:pic>
        <p:nvPicPr>
          <p:cNvPr id="6" name="Picture 5">
            <a:extLst>
              <a:ext uri="{FF2B5EF4-FFF2-40B4-BE49-F238E27FC236}">
                <a16:creationId xmlns:a16="http://schemas.microsoft.com/office/drawing/2014/main" id="{AF53F82E-B967-1C53-4F57-AFED0AC441E1}"/>
              </a:ext>
            </a:extLst>
          </p:cNvPr>
          <p:cNvPicPr>
            <a:picLocks noChangeAspect="1"/>
          </p:cNvPicPr>
          <p:nvPr/>
        </p:nvPicPr>
        <p:blipFill>
          <a:blip r:embed="rId6"/>
          <a:stretch>
            <a:fillRect/>
          </a:stretch>
        </p:blipFill>
        <p:spPr>
          <a:xfrm>
            <a:off x="162421" y="893777"/>
            <a:ext cx="3798629" cy="1544623"/>
          </a:xfrm>
          <a:prstGeom prst="rect">
            <a:avLst/>
          </a:prstGeom>
        </p:spPr>
      </p:pic>
    </p:spTree>
    <p:extLst>
      <p:ext uri="{BB962C8B-B14F-4D97-AF65-F5344CB8AC3E}">
        <p14:creationId xmlns:p14="http://schemas.microsoft.com/office/powerpoint/2010/main" val="305659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0AC92-5E88-CFF3-8E17-04A04CB8904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DD3E1D6-4764-A9F2-8F54-999E38ADA12E}"/>
              </a:ext>
            </a:extLst>
          </p:cNvPr>
          <p:cNvSpPr/>
          <p:nvPr/>
        </p:nvSpPr>
        <p:spPr>
          <a:xfrm>
            <a:off x="304800" y="257046"/>
            <a:ext cx="2743200" cy="6484602"/>
          </a:xfrm>
          <a:prstGeom prst="rect">
            <a:avLst/>
          </a:prstGeom>
          <a:solidFill>
            <a:schemeClr val="accent1">
              <a:alpha val="60826"/>
            </a:schemeClr>
          </a:solidFill>
          <a:ln w="38100" cmpd="tri">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30AAB-5631-74E5-7E60-63DD74B67A97}"/>
              </a:ext>
            </a:extLst>
          </p:cNvPr>
          <p:cNvSpPr>
            <a:spLocks noGrp="1"/>
          </p:cNvSpPr>
          <p:nvPr>
            <p:ph type="title"/>
          </p:nvPr>
        </p:nvSpPr>
        <p:spPr/>
        <p:txBody>
          <a:bodyPr/>
          <a:lstStyle/>
          <a:p>
            <a:r>
              <a:rPr lang="en-US"/>
              <a:t>June</a:t>
            </a:r>
          </a:p>
        </p:txBody>
      </p:sp>
      <p:sp>
        <p:nvSpPr>
          <p:cNvPr id="48" name="Text Placeholder 47">
            <a:extLst>
              <a:ext uri="{FF2B5EF4-FFF2-40B4-BE49-F238E27FC236}">
                <a16:creationId xmlns:a16="http://schemas.microsoft.com/office/drawing/2014/main" id="{3549B13B-F52B-7E97-98A3-FE9321EE4EF5}"/>
              </a:ext>
            </a:extLst>
          </p:cNvPr>
          <p:cNvSpPr>
            <a:spLocks noGrp="1"/>
          </p:cNvSpPr>
          <p:nvPr>
            <p:ph type="body" sz="quarter" idx="16"/>
          </p:nvPr>
        </p:nvSpPr>
        <p:spPr/>
        <p:txBody>
          <a:bodyPr/>
          <a:lstStyle/>
          <a:p>
            <a:r>
              <a:rPr lang="en-US" dirty="0"/>
              <a:t> </a:t>
            </a:r>
          </a:p>
        </p:txBody>
      </p:sp>
      <p:sp>
        <p:nvSpPr>
          <p:cNvPr id="49" name="Text Placeholder 48">
            <a:extLst>
              <a:ext uri="{FF2B5EF4-FFF2-40B4-BE49-F238E27FC236}">
                <a16:creationId xmlns:a16="http://schemas.microsoft.com/office/drawing/2014/main" id="{2613709A-E87F-0577-EEE6-486935FB5F26}"/>
              </a:ext>
            </a:extLst>
          </p:cNvPr>
          <p:cNvSpPr>
            <a:spLocks noGrp="1"/>
          </p:cNvSpPr>
          <p:nvPr>
            <p:ph type="body" sz="quarter" idx="17"/>
          </p:nvPr>
        </p:nvSpPr>
        <p:spPr/>
        <p:txBody>
          <a:bodyPr/>
          <a:lstStyle/>
          <a:p>
            <a:r>
              <a:rPr lang="en-US" dirty="0"/>
              <a:t> </a:t>
            </a:r>
          </a:p>
        </p:txBody>
      </p:sp>
      <p:sp>
        <p:nvSpPr>
          <p:cNvPr id="50" name="Text Placeholder 49">
            <a:extLst>
              <a:ext uri="{FF2B5EF4-FFF2-40B4-BE49-F238E27FC236}">
                <a16:creationId xmlns:a16="http://schemas.microsoft.com/office/drawing/2014/main" id="{02CD9806-40B1-BCFD-1F22-0A9B741D7BA1}"/>
              </a:ext>
            </a:extLst>
          </p:cNvPr>
          <p:cNvSpPr>
            <a:spLocks noGrp="1"/>
          </p:cNvSpPr>
          <p:nvPr>
            <p:ph type="body" sz="quarter" idx="18"/>
          </p:nvPr>
        </p:nvSpPr>
        <p:spPr/>
        <p:txBody>
          <a:bodyPr/>
          <a:lstStyle/>
          <a:p>
            <a:r>
              <a:rPr lang="en-US" dirty="0"/>
              <a:t> </a:t>
            </a:r>
          </a:p>
        </p:txBody>
      </p:sp>
      <p:sp>
        <p:nvSpPr>
          <p:cNvPr id="51" name="Text Placeholder 50">
            <a:extLst>
              <a:ext uri="{FF2B5EF4-FFF2-40B4-BE49-F238E27FC236}">
                <a16:creationId xmlns:a16="http://schemas.microsoft.com/office/drawing/2014/main" id="{C0D06057-5EBE-EE1D-E80F-2068807FF61D}"/>
              </a:ext>
            </a:extLst>
          </p:cNvPr>
          <p:cNvSpPr>
            <a:spLocks noGrp="1"/>
          </p:cNvSpPr>
          <p:nvPr>
            <p:ph type="body" sz="quarter" idx="19"/>
          </p:nvPr>
        </p:nvSpPr>
        <p:spPr/>
        <p:txBody>
          <a:bodyPr/>
          <a:lstStyle/>
          <a:p>
            <a:r>
              <a:rPr lang="en-US" dirty="0"/>
              <a:t> </a:t>
            </a:r>
          </a:p>
        </p:txBody>
      </p:sp>
      <p:sp>
        <p:nvSpPr>
          <p:cNvPr id="52" name="Text Placeholder 51">
            <a:extLst>
              <a:ext uri="{FF2B5EF4-FFF2-40B4-BE49-F238E27FC236}">
                <a16:creationId xmlns:a16="http://schemas.microsoft.com/office/drawing/2014/main" id="{5FF3522E-B0B9-EF80-BC0D-D0C0865E92CE}"/>
              </a:ext>
            </a:extLst>
          </p:cNvPr>
          <p:cNvSpPr>
            <a:spLocks noGrp="1"/>
          </p:cNvSpPr>
          <p:nvPr>
            <p:ph type="body" sz="quarter" idx="20"/>
          </p:nvPr>
        </p:nvSpPr>
        <p:spPr/>
        <p:txBody>
          <a:bodyPr/>
          <a:lstStyle/>
          <a:p>
            <a:r>
              <a:rPr lang="en-US" dirty="0"/>
              <a:t> </a:t>
            </a:r>
          </a:p>
        </p:txBody>
      </p:sp>
      <p:sp>
        <p:nvSpPr>
          <p:cNvPr id="53" name="Text Placeholder 52">
            <a:extLst>
              <a:ext uri="{FF2B5EF4-FFF2-40B4-BE49-F238E27FC236}">
                <a16:creationId xmlns:a16="http://schemas.microsoft.com/office/drawing/2014/main" id="{270D0292-F72F-9AFD-9954-3DB07DC7B079}"/>
              </a:ext>
            </a:extLst>
          </p:cNvPr>
          <p:cNvSpPr>
            <a:spLocks noGrp="1"/>
          </p:cNvSpPr>
          <p:nvPr>
            <p:ph type="body" sz="quarter" idx="21"/>
          </p:nvPr>
        </p:nvSpPr>
        <p:spPr/>
        <p:txBody>
          <a:bodyPr/>
          <a:lstStyle/>
          <a:p>
            <a:r>
              <a:rPr lang="en-US" dirty="0"/>
              <a:t> </a:t>
            </a:r>
          </a:p>
        </p:txBody>
      </p:sp>
      <p:sp>
        <p:nvSpPr>
          <p:cNvPr id="54" name="Text Placeholder 53">
            <a:extLst>
              <a:ext uri="{FF2B5EF4-FFF2-40B4-BE49-F238E27FC236}">
                <a16:creationId xmlns:a16="http://schemas.microsoft.com/office/drawing/2014/main" id="{E7892C94-903C-41D4-7F60-29B5F9800F8D}"/>
              </a:ext>
            </a:extLst>
          </p:cNvPr>
          <p:cNvSpPr>
            <a:spLocks noGrp="1"/>
          </p:cNvSpPr>
          <p:nvPr>
            <p:ph type="body" sz="quarter" idx="22"/>
          </p:nvPr>
        </p:nvSpPr>
        <p:spPr/>
        <p:txBody>
          <a:bodyPr/>
          <a:lstStyle/>
          <a:p>
            <a:r>
              <a:rPr lang="en-US" dirty="0"/>
              <a:t> </a:t>
            </a:r>
          </a:p>
        </p:txBody>
      </p:sp>
      <p:sp>
        <p:nvSpPr>
          <p:cNvPr id="55" name="Text Placeholder 54">
            <a:extLst>
              <a:ext uri="{FF2B5EF4-FFF2-40B4-BE49-F238E27FC236}">
                <a16:creationId xmlns:a16="http://schemas.microsoft.com/office/drawing/2014/main" id="{1B17C2BE-E9DD-2480-B83A-1A6F66942400}"/>
              </a:ext>
            </a:extLst>
          </p:cNvPr>
          <p:cNvSpPr>
            <a:spLocks noGrp="1"/>
          </p:cNvSpPr>
          <p:nvPr>
            <p:ph type="body" sz="quarter" idx="23"/>
          </p:nvPr>
        </p:nvSpPr>
        <p:spPr/>
        <p:txBody>
          <a:bodyPr/>
          <a:lstStyle/>
          <a:p>
            <a:r>
              <a:rPr lang="en-US" dirty="0"/>
              <a:t> </a:t>
            </a:r>
          </a:p>
        </p:txBody>
      </p:sp>
      <p:sp>
        <p:nvSpPr>
          <p:cNvPr id="56" name="Text Placeholder 55">
            <a:extLst>
              <a:ext uri="{FF2B5EF4-FFF2-40B4-BE49-F238E27FC236}">
                <a16:creationId xmlns:a16="http://schemas.microsoft.com/office/drawing/2014/main" id="{4BEDAE7F-B146-1C9A-DF19-7A0AAA253383}"/>
              </a:ext>
            </a:extLst>
          </p:cNvPr>
          <p:cNvSpPr>
            <a:spLocks noGrp="1"/>
          </p:cNvSpPr>
          <p:nvPr>
            <p:ph type="body" sz="quarter" idx="24"/>
          </p:nvPr>
        </p:nvSpPr>
        <p:spPr/>
        <p:txBody>
          <a:bodyPr/>
          <a:lstStyle/>
          <a:p>
            <a:r>
              <a:rPr lang="en-US" dirty="0"/>
              <a:t> </a:t>
            </a:r>
          </a:p>
        </p:txBody>
      </p:sp>
      <p:sp>
        <p:nvSpPr>
          <p:cNvPr id="57" name="Text Placeholder 56">
            <a:extLst>
              <a:ext uri="{FF2B5EF4-FFF2-40B4-BE49-F238E27FC236}">
                <a16:creationId xmlns:a16="http://schemas.microsoft.com/office/drawing/2014/main" id="{B5D6B2BF-24AB-1C77-8642-A19AB8C255E4}"/>
              </a:ext>
            </a:extLst>
          </p:cNvPr>
          <p:cNvSpPr>
            <a:spLocks noGrp="1"/>
          </p:cNvSpPr>
          <p:nvPr>
            <p:ph type="body" sz="quarter" idx="25"/>
          </p:nvPr>
        </p:nvSpPr>
        <p:spPr/>
        <p:txBody>
          <a:bodyPr/>
          <a:lstStyle/>
          <a:p>
            <a:r>
              <a:rPr lang="en-US" dirty="0"/>
              <a:t> </a:t>
            </a:r>
          </a:p>
        </p:txBody>
      </p:sp>
      <p:sp>
        <p:nvSpPr>
          <p:cNvPr id="58" name="Text Placeholder 57">
            <a:extLst>
              <a:ext uri="{FF2B5EF4-FFF2-40B4-BE49-F238E27FC236}">
                <a16:creationId xmlns:a16="http://schemas.microsoft.com/office/drawing/2014/main" id="{F398169F-0AA1-436D-6608-F33F138D6AF9}"/>
              </a:ext>
            </a:extLst>
          </p:cNvPr>
          <p:cNvSpPr>
            <a:spLocks noGrp="1"/>
          </p:cNvSpPr>
          <p:nvPr>
            <p:ph type="body" sz="quarter" idx="26"/>
          </p:nvPr>
        </p:nvSpPr>
        <p:spPr/>
        <p:txBody>
          <a:bodyPr/>
          <a:lstStyle/>
          <a:p>
            <a:r>
              <a:rPr lang="en-US" dirty="0"/>
              <a:t> </a:t>
            </a:r>
          </a:p>
        </p:txBody>
      </p:sp>
      <p:sp>
        <p:nvSpPr>
          <p:cNvPr id="59" name="Text Placeholder 58">
            <a:extLst>
              <a:ext uri="{FF2B5EF4-FFF2-40B4-BE49-F238E27FC236}">
                <a16:creationId xmlns:a16="http://schemas.microsoft.com/office/drawing/2014/main" id="{1754EB33-BAF3-24BD-5E92-2C3EE99EE8FB}"/>
              </a:ext>
            </a:extLst>
          </p:cNvPr>
          <p:cNvSpPr>
            <a:spLocks noGrp="1"/>
          </p:cNvSpPr>
          <p:nvPr>
            <p:ph type="body" sz="quarter" idx="27"/>
          </p:nvPr>
        </p:nvSpPr>
        <p:spPr/>
        <p:txBody>
          <a:bodyPr/>
          <a:lstStyle/>
          <a:p>
            <a:r>
              <a:rPr lang="en-US" dirty="0"/>
              <a:t> </a:t>
            </a:r>
          </a:p>
        </p:txBody>
      </p:sp>
      <p:sp>
        <p:nvSpPr>
          <p:cNvPr id="60" name="Text Placeholder 59">
            <a:extLst>
              <a:ext uri="{FF2B5EF4-FFF2-40B4-BE49-F238E27FC236}">
                <a16:creationId xmlns:a16="http://schemas.microsoft.com/office/drawing/2014/main" id="{E7F9508D-F39F-2364-F9DF-7178D6492502}"/>
              </a:ext>
            </a:extLst>
          </p:cNvPr>
          <p:cNvSpPr>
            <a:spLocks noGrp="1"/>
          </p:cNvSpPr>
          <p:nvPr>
            <p:ph type="body" sz="quarter" idx="28"/>
          </p:nvPr>
        </p:nvSpPr>
        <p:spPr/>
        <p:txBody>
          <a:bodyPr/>
          <a:lstStyle/>
          <a:p>
            <a:r>
              <a:rPr lang="en-US" dirty="0"/>
              <a:t> </a:t>
            </a:r>
          </a:p>
        </p:txBody>
      </p:sp>
      <p:sp>
        <p:nvSpPr>
          <p:cNvPr id="61" name="Text Placeholder 60">
            <a:extLst>
              <a:ext uri="{FF2B5EF4-FFF2-40B4-BE49-F238E27FC236}">
                <a16:creationId xmlns:a16="http://schemas.microsoft.com/office/drawing/2014/main" id="{D14062E6-6E2A-581E-EE60-00E91F362D5F}"/>
              </a:ext>
            </a:extLst>
          </p:cNvPr>
          <p:cNvSpPr>
            <a:spLocks noGrp="1"/>
          </p:cNvSpPr>
          <p:nvPr>
            <p:ph type="body" sz="quarter" idx="29"/>
          </p:nvPr>
        </p:nvSpPr>
        <p:spPr/>
        <p:txBody>
          <a:bodyPr/>
          <a:lstStyle/>
          <a:p>
            <a:r>
              <a:rPr lang="en-US" dirty="0"/>
              <a:t> </a:t>
            </a:r>
          </a:p>
        </p:txBody>
      </p:sp>
      <p:sp>
        <p:nvSpPr>
          <p:cNvPr id="62" name="Text Placeholder 61">
            <a:extLst>
              <a:ext uri="{FF2B5EF4-FFF2-40B4-BE49-F238E27FC236}">
                <a16:creationId xmlns:a16="http://schemas.microsoft.com/office/drawing/2014/main" id="{506C5C67-C3D6-4139-B14E-95B620F00FA3}"/>
              </a:ext>
            </a:extLst>
          </p:cNvPr>
          <p:cNvSpPr>
            <a:spLocks noGrp="1"/>
          </p:cNvSpPr>
          <p:nvPr>
            <p:ph type="body" sz="quarter" idx="30"/>
          </p:nvPr>
        </p:nvSpPr>
        <p:spPr/>
        <p:txBody>
          <a:bodyPr/>
          <a:lstStyle/>
          <a:p>
            <a:r>
              <a:rPr lang="en-US" dirty="0"/>
              <a:t> </a:t>
            </a:r>
          </a:p>
        </p:txBody>
      </p:sp>
      <p:sp>
        <p:nvSpPr>
          <p:cNvPr id="63" name="Text Placeholder 62">
            <a:extLst>
              <a:ext uri="{FF2B5EF4-FFF2-40B4-BE49-F238E27FC236}">
                <a16:creationId xmlns:a16="http://schemas.microsoft.com/office/drawing/2014/main" id="{20B94396-80F6-30C4-9F7E-6B5F0275B024}"/>
              </a:ext>
            </a:extLst>
          </p:cNvPr>
          <p:cNvSpPr>
            <a:spLocks noGrp="1"/>
          </p:cNvSpPr>
          <p:nvPr>
            <p:ph type="body" sz="quarter" idx="31"/>
          </p:nvPr>
        </p:nvSpPr>
        <p:spPr/>
        <p:txBody>
          <a:bodyPr/>
          <a:lstStyle/>
          <a:p>
            <a:r>
              <a:rPr lang="en-US" dirty="0"/>
              <a:t> </a:t>
            </a:r>
          </a:p>
        </p:txBody>
      </p:sp>
      <p:sp>
        <p:nvSpPr>
          <p:cNvPr id="64" name="Text Placeholder 63">
            <a:extLst>
              <a:ext uri="{FF2B5EF4-FFF2-40B4-BE49-F238E27FC236}">
                <a16:creationId xmlns:a16="http://schemas.microsoft.com/office/drawing/2014/main" id="{4B13E0F5-7E4F-6578-5234-EB34F4BA7976}"/>
              </a:ext>
            </a:extLst>
          </p:cNvPr>
          <p:cNvSpPr>
            <a:spLocks noGrp="1"/>
          </p:cNvSpPr>
          <p:nvPr>
            <p:ph type="body" sz="quarter" idx="32"/>
          </p:nvPr>
        </p:nvSpPr>
        <p:spPr/>
        <p:txBody>
          <a:bodyPr/>
          <a:lstStyle/>
          <a:p>
            <a:r>
              <a:rPr lang="en-US" dirty="0"/>
              <a:t> </a:t>
            </a:r>
          </a:p>
        </p:txBody>
      </p:sp>
      <p:sp>
        <p:nvSpPr>
          <p:cNvPr id="65" name="Text Placeholder 64">
            <a:extLst>
              <a:ext uri="{FF2B5EF4-FFF2-40B4-BE49-F238E27FC236}">
                <a16:creationId xmlns:a16="http://schemas.microsoft.com/office/drawing/2014/main" id="{D3EFD508-BB80-0499-97F5-4F3CF5C17CFE}"/>
              </a:ext>
            </a:extLst>
          </p:cNvPr>
          <p:cNvSpPr>
            <a:spLocks noGrp="1"/>
          </p:cNvSpPr>
          <p:nvPr>
            <p:ph type="body" sz="quarter" idx="33"/>
          </p:nvPr>
        </p:nvSpPr>
        <p:spPr/>
        <p:txBody>
          <a:bodyPr/>
          <a:lstStyle/>
          <a:p>
            <a:r>
              <a:rPr lang="en-US" dirty="0"/>
              <a:t> </a:t>
            </a:r>
          </a:p>
        </p:txBody>
      </p:sp>
      <p:sp>
        <p:nvSpPr>
          <p:cNvPr id="66" name="Text Placeholder 65">
            <a:extLst>
              <a:ext uri="{FF2B5EF4-FFF2-40B4-BE49-F238E27FC236}">
                <a16:creationId xmlns:a16="http://schemas.microsoft.com/office/drawing/2014/main" id="{9F2CD356-DF64-DED9-34D7-698A59DF8D14}"/>
              </a:ext>
            </a:extLst>
          </p:cNvPr>
          <p:cNvSpPr>
            <a:spLocks noGrp="1"/>
          </p:cNvSpPr>
          <p:nvPr>
            <p:ph type="body" sz="quarter" idx="34"/>
          </p:nvPr>
        </p:nvSpPr>
        <p:spPr/>
        <p:txBody>
          <a:bodyPr/>
          <a:lstStyle/>
          <a:p>
            <a:r>
              <a:rPr lang="en-US" dirty="0"/>
              <a:t> </a:t>
            </a:r>
          </a:p>
        </p:txBody>
      </p:sp>
      <p:sp>
        <p:nvSpPr>
          <p:cNvPr id="67" name="Text Placeholder 66">
            <a:extLst>
              <a:ext uri="{FF2B5EF4-FFF2-40B4-BE49-F238E27FC236}">
                <a16:creationId xmlns:a16="http://schemas.microsoft.com/office/drawing/2014/main" id="{713025EF-4DCF-961E-4359-BBFA5CF25889}"/>
              </a:ext>
            </a:extLst>
          </p:cNvPr>
          <p:cNvSpPr>
            <a:spLocks noGrp="1"/>
          </p:cNvSpPr>
          <p:nvPr>
            <p:ph type="body" sz="quarter" idx="35"/>
          </p:nvPr>
        </p:nvSpPr>
        <p:spPr/>
        <p:txBody>
          <a:bodyPr/>
          <a:lstStyle/>
          <a:p>
            <a:r>
              <a:rPr lang="en-US" dirty="0"/>
              <a:t> </a:t>
            </a:r>
          </a:p>
        </p:txBody>
      </p:sp>
      <p:sp>
        <p:nvSpPr>
          <p:cNvPr id="68" name="Text Placeholder 67">
            <a:extLst>
              <a:ext uri="{FF2B5EF4-FFF2-40B4-BE49-F238E27FC236}">
                <a16:creationId xmlns:a16="http://schemas.microsoft.com/office/drawing/2014/main" id="{D1A6DA33-0163-5856-2004-304D2594CBD5}"/>
              </a:ext>
            </a:extLst>
          </p:cNvPr>
          <p:cNvSpPr>
            <a:spLocks noGrp="1"/>
          </p:cNvSpPr>
          <p:nvPr>
            <p:ph type="body" sz="quarter" idx="36"/>
          </p:nvPr>
        </p:nvSpPr>
        <p:spPr>
          <a:solidFill>
            <a:srgbClr val="92D050">
              <a:alpha val="50000"/>
            </a:srgbClr>
          </a:solidFill>
        </p:spPr>
        <p:txBody>
          <a:bodyPr/>
          <a:lstStyle/>
          <a:p>
            <a:pPr algn="ctr"/>
            <a:r>
              <a:rPr lang="en-US" b="1" dirty="0"/>
              <a:t>Depart Atlanta</a:t>
            </a:r>
          </a:p>
          <a:p>
            <a:endParaRPr lang="en-US" b="1" dirty="0"/>
          </a:p>
        </p:txBody>
      </p:sp>
      <p:sp>
        <p:nvSpPr>
          <p:cNvPr id="69" name="Text Placeholder 68">
            <a:extLst>
              <a:ext uri="{FF2B5EF4-FFF2-40B4-BE49-F238E27FC236}">
                <a16:creationId xmlns:a16="http://schemas.microsoft.com/office/drawing/2014/main" id="{36CD6177-FB92-F691-1FFF-58F75BA0687B}"/>
              </a:ext>
            </a:extLst>
          </p:cNvPr>
          <p:cNvSpPr>
            <a:spLocks noGrp="1"/>
          </p:cNvSpPr>
          <p:nvPr>
            <p:ph type="body" sz="quarter" idx="37"/>
          </p:nvPr>
        </p:nvSpPr>
        <p:spPr>
          <a:solidFill>
            <a:srgbClr val="92D050">
              <a:alpha val="50000"/>
            </a:srgbClr>
          </a:solidFill>
          <a:ln>
            <a:noFill/>
          </a:ln>
        </p:spPr>
        <p:txBody>
          <a:bodyPr/>
          <a:lstStyle/>
          <a:p>
            <a:pPr algn="ctr"/>
            <a:r>
              <a:rPr lang="en-US" b="1" dirty="0"/>
              <a:t>Arrive in Luque and Meet Host Families</a:t>
            </a:r>
          </a:p>
        </p:txBody>
      </p:sp>
      <p:sp>
        <p:nvSpPr>
          <p:cNvPr id="70" name="Text Placeholder 69">
            <a:extLst>
              <a:ext uri="{FF2B5EF4-FFF2-40B4-BE49-F238E27FC236}">
                <a16:creationId xmlns:a16="http://schemas.microsoft.com/office/drawing/2014/main" id="{6F2D7554-775E-6B36-785D-65E6D1563FE7}"/>
              </a:ext>
            </a:extLst>
          </p:cNvPr>
          <p:cNvSpPr>
            <a:spLocks noGrp="1"/>
          </p:cNvSpPr>
          <p:nvPr>
            <p:ph type="body" sz="quarter" idx="38"/>
          </p:nvPr>
        </p:nvSpPr>
        <p:spPr>
          <a:solidFill>
            <a:srgbClr val="92D050">
              <a:alpha val="50481"/>
            </a:srgbClr>
          </a:solidFill>
        </p:spPr>
        <p:txBody>
          <a:bodyPr/>
          <a:lstStyle/>
          <a:p>
            <a:pPr algn="ctr"/>
            <a:r>
              <a:rPr lang="en-US" b="1" dirty="0"/>
              <a:t>Visit Asuncion</a:t>
            </a:r>
          </a:p>
          <a:p>
            <a:endParaRPr lang="en-US" b="1" dirty="0"/>
          </a:p>
        </p:txBody>
      </p:sp>
      <p:sp>
        <p:nvSpPr>
          <p:cNvPr id="71" name="Text Placeholder 70">
            <a:extLst>
              <a:ext uri="{FF2B5EF4-FFF2-40B4-BE49-F238E27FC236}">
                <a16:creationId xmlns:a16="http://schemas.microsoft.com/office/drawing/2014/main" id="{716C9D17-4266-25F3-0D2A-06E8E0B23D24}"/>
              </a:ext>
            </a:extLst>
          </p:cNvPr>
          <p:cNvSpPr>
            <a:spLocks noGrp="1"/>
          </p:cNvSpPr>
          <p:nvPr>
            <p:ph type="body" sz="quarter" idx="39"/>
          </p:nvPr>
        </p:nvSpPr>
        <p:spPr>
          <a:solidFill>
            <a:srgbClr val="92D050">
              <a:alpha val="49733"/>
            </a:srgbClr>
          </a:solidFill>
        </p:spPr>
        <p:txBody>
          <a:bodyPr/>
          <a:lstStyle/>
          <a:p>
            <a:pPr algn="ctr"/>
            <a:r>
              <a:rPr lang="en-US" b="1" dirty="0">
                <a:solidFill>
                  <a:srgbClr val="0070C0"/>
                </a:solidFill>
              </a:rPr>
              <a:t>Luque Rotary Club Meeting</a:t>
            </a:r>
          </a:p>
          <a:p>
            <a:endParaRPr lang="en-US" b="1" dirty="0">
              <a:solidFill>
                <a:srgbClr val="0070C0"/>
              </a:solidFill>
            </a:endParaRPr>
          </a:p>
        </p:txBody>
      </p:sp>
      <p:sp>
        <p:nvSpPr>
          <p:cNvPr id="72" name="Text Placeholder 71">
            <a:extLst>
              <a:ext uri="{FF2B5EF4-FFF2-40B4-BE49-F238E27FC236}">
                <a16:creationId xmlns:a16="http://schemas.microsoft.com/office/drawing/2014/main" id="{1FE86F40-D023-7208-655B-624DA5FA18BC}"/>
              </a:ext>
            </a:extLst>
          </p:cNvPr>
          <p:cNvSpPr>
            <a:spLocks noGrp="1"/>
          </p:cNvSpPr>
          <p:nvPr>
            <p:ph type="body" sz="quarter" idx="40"/>
          </p:nvPr>
        </p:nvSpPr>
        <p:spPr>
          <a:solidFill>
            <a:srgbClr val="92D050">
              <a:alpha val="49805"/>
            </a:srgbClr>
          </a:solidFill>
        </p:spPr>
        <p:txBody>
          <a:bodyPr/>
          <a:lstStyle/>
          <a:p>
            <a:pPr algn="ctr"/>
            <a:r>
              <a:rPr lang="en-US" b="1" dirty="0">
                <a:solidFill>
                  <a:srgbClr val="0070C0"/>
                </a:solidFill>
              </a:rPr>
              <a:t>Agua Fresca in Luque and Nueva Italia</a:t>
            </a:r>
          </a:p>
        </p:txBody>
      </p:sp>
      <p:sp>
        <p:nvSpPr>
          <p:cNvPr id="73" name="Text Placeholder 72">
            <a:extLst>
              <a:ext uri="{FF2B5EF4-FFF2-40B4-BE49-F238E27FC236}">
                <a16:creationId xmlns:a16="http://schemas.microsoft.com/office/drawing/2014/main" id="{6146F336-D9C0-0992-BA7A-1F09F0EA2665}"/>
              </a:ext>
            </a:extLst>
          </p:cNvPr>
          <p:cNvSpPr>
            <a:spLocks noGrp="1"/>
          </p:cNvSpPr>
          <p:nvPr>
            <p:ph type="body" sz="quarter" idx="41"/>
          </p:nvPr>
        </p:nvSpPr>
        <p:spPr>
          <a:solidFill>
            <a:srgbClr val="92D050">
              <a:alpha val="50000"/>
            </a:srgbClr>
          </a:solidFill>
        </p:spPr>
        <p:txBody>
          <a:bodyPr/>
          <a:lstStyle/>
          <a:p>
            <a:pPr algn="ctr"/>
            <a:r>
              <a:rPr lang="en-US" b="1" dirty="0"/>
              <a:t>Ciudad del Este and Iguacu Falls</a:t>
            </a:r>
          </a:p>
          <a:p>
            <a:endParaRPr lang="en-US" b="1" dirty="0"/>
          </a:p>
        </p:txBody>
      </p:sp>
      <p:sp>
        <p:nvSpPr>
          <p:cNvPr id="74" name="Text Placeholder 73">
            <a:extLst>
              <a:ext uri="{FF2B5EF4-FFF2-40B4-BE49-F238E27FC236}">
                <a16:creationId xmlns:a16="http://schemas.microsoft.com/office/drawing/2014/main" id="{277E482E-E5F3-0A15-B09D-5BEF01C2CE36}"/>
              </a:ext>
            </a:extLst>
          </p:cNvPr>
          <p:cNvSpPr>
            <a:spLocks noGrp="1"/>
          </p:cNvSpPr>
          <p:nvPr>
            <p:ph type="body" sz="quarter" idx="42"/>
          </p:nvPr>
        </p:nvSpPr>
        <p:spPr>
          <a:solidFill>
            <a:srgbClr val="92D050">
              <a:alpha val="50000"/>
            </a:srgbClr>
          </a:solidFill>
        </p:spPr>
        <p:txBody>
          <a:bodyPr/>
          <a:lstStyle/>
          <a:p>
            <a:pPr algn="ctr"/>
            <a:r>
              <a:rPr lang="en-US" b="1" dirty="0"/>
              <a:t>Return from Iguacu Falls</a:t>
            </a:r>
          </a:p>
          <a:p>
            <a:endParaRPr lang="en-US" b="1" dirty="0"/>
          </a:p>
        </p:txBody>
      </p:sp>
      <p:sp>
        <p:nvSpPr>
          <p:cNvPr id="75" name="Text Placeholder 74">
            <a:extLst>
              <a:ext uri="{FF2B5EF4-FFF2-40B4-BE49-F238E27FC236}">
                <a16:creationId xmlns:a16="http://schemas.microsoft.com/office/drawing/2014/main" id="{89185612-B701-825C-9907-DB47B82CEB29}"/>
              </a:ext>
            </a:extLst>
          </p:cNvPr>
          <p:cNvSpPr>
            <a:spLocks noGrp="1"/>
          </p:cNvSpPr>
          <p:nvPr>
            <p:ph type="body" sz="quarter" idx="43"/>
          </p:nvPr>
        </p:nvSpPr>
        <p:spPr>
          <a:solidFill>
            <a:srgbClr val="92D050">
              <a:alpha val="50331"/>
            </a:srgbClr>
          </a:solidFill>
        </p:spPr>
        <p:txBody>
          <a:bodyPr/>
          <a:lstStyle/>
          <a:p>
            <a:pPr algn="ctr"/>
            <a:r>
              <a:rPr lang="en-US" b="1" dirty="0"/>
              <a:t>Visit with Luque Rotarians</a:t>
            </a:r>
          </a:p>
          <a:p>
            <a:endParaRPr lang="en-US" b="1" dirty="0"/>
          </a:p>
        </p:txBody>
      </p:sp>
      <p:sp>
        <p:nvSpPr>
          <p:cNvPr id="76" name="Text Placeholder 75">
            <a:extLst>
              <a:ext uri="{FF2B5EF4-FFF2-40B4-BE49-F238E27FC236}">
                <a16:creationId xmlns:a16="http://schemas.microsoft.com/office/drawing/2014/main" id="{C9283727-EFCE-2D39-2A5F-774F034D1573}"/>
              </a:ext>
            </a:extLst>
          </p:cNvPr>
          <p:cNvSpPr>
            <a:spLocks noGrp="1"/>
          </p:cNvSpPr>
          <p:nvPr>
            <p:ph type="body" sz="quarter" idx="44"/>
          </p:nvPr>
        </p:nvSpPr>
        <p:spPr>
          <a:solidFill>
            <a:srgbClr val="92D050">
              <a:alpha val="50000"/>
            </a:srgbClr>
          </a:solidFill>
        </p:spPr>
        <p:txBody>
          <a:bodyPr/>
          <a:lstStyle/>
          <a:p>
            <a:pPr algn="ctr"/>
            <a:r>
              <a:rPr lang="en-US" b="1" dirty="0"/>
              <a:t>Depart Paraguay</a:t>
            </a:r>
          </a:p>
          <a:p>
            <a:pPr algn="ctr"/>
            <a:endParaRPr lang="en-US" b="1" dirty="0"/>
          </a:p>
          <a:p>
            <a:pPr algn="ctr"/>
            <a:endParaRPr lang="en-US" b="1" dirty="0"/>
          </a:p>
        </p:txBody>
      </p:sp>
      <p:sp>
        <p:nvSpPr>
          <p:cNvPr id="77" name="Text Placeholder 76">
            <a:extLst>
              <a:ext uri="{FF2B5EF4-FFF2-40B4-BE49-F238E27FC236}">
                <a16:creationId xmlns:a16="http://schemas.microsoft.com/office/drawing/2014/main" id="{792744FF-78AF-00BA-7F02-77510B157C3F}"/>
              </a:ext>
            </a:extLst>
          </p:cNvPr>
          <p:cNvSpPr>
            <a:spLocks noGrp="1"/>
          </p:cNvSpPr>
          <p:nvPr>
            <p:ph type="body" sz="quarter" idx="45"/>
          </p:nvPr>
        </p:nvSpPr>
        <p:spPr/>
        <p:txBody>
          <a:bodyPr/>
          <a:lstStyle/>
          <a:p>
            <a:r>
              <a:rPr lang="en-US" dirty="0"/>
              <a:t> </a:t>
            </a:r>
          </a:p>
        </p:txBody>
      </p:sp>
      <p:sp>
        <p:nvSpPr>
          <p:cNvPr id="78" name="Text Placeholder 77">
            <a:extLst>
              <a:ext uri="{FF2B5EF4-FFF2-40B4-BE49-F238E27FC236}">
                <a16:creationId xmlns:a16="http://schemas.microsoft.com/office/drawing/2014/main" id="{C6535271-D454-10C0-623A-CFFA5FAC9B96}"/>
              </a:ext>
            </a:extLst>
          </p:cNvPr>
          <p:cNvSpPr>
            <a:spLocks noGrp="1"/>
          </p:cNvSpPr>
          <p:nvPr>
            <p:ph type="body" sz="quarter" idx="46"/>
          </p:nvPr>
        </p:nvSpPr>
        <p:spPr/>
        <p:txBody>
          <a:bodyPr/>
          <a:lstStyle/>
          <a:p>
            <a:r>
              <a:rPr lang="en-US" dirty="0"/>
              <a:t> </a:t>
            </a:r>
          </a:p>
        </p:txBody>
      </p:sp>
      <p:sp>
        <p:nvSpPr>
          <p:cNvPr id="79" name="Text Placeholder 78">
            <a:extLst>
              <a:ext uri="{FF2B5EF4-FFF2-40B4-BE49-F238E27FC236}">
                <a16:creationId xmlns:a16="http://schemas.microsoft.com/office/drawing/2014/main" id="{B45F23D1-BF39-9614-D731-884D26977542}"/>
              </a:ext>
            </a:extLst>
          </p:cNvPr>
          <p:cNvSpPr>
            <a:spLocks noGrp="1"/>
          </p:cNvSpPr>
          <p:nvPr>
            <p:ph type="body" sz="quarter" idx="47"/>
          </p:nvPr>
        </p:nvSpPr>
        <p:spPr/>
        <p:txBody>
          <a:bodyPr/>
          <a:lstStyle/>
          <a:p>
            <a:r>
              <a:rPr lang="en-US" dirty="0"/>
              <a:t> </a:t>
            </a:r>
          </a:p>
        </p:txBody>
      </p:sp>
      <p:sp>
        <p:nvSpPr>
          <p:cNvPr id="80" name="Text Placeholder 79">
            <a:extLst>
              <a:ext uri="{FF2B5EF4-FFF2-40B4-BE49-F238E27FC236}">
                <a16:creationId xmlns:a16="http://schemas.microsoft.com/office/drawing/2014/main" id="{D0E1C944-039B-795A-0884-F7B3A4A0E6D5}"/>
              </a:ext>
            </a:extLst>
          </p:cNvPr>
          <p:cNvSpPr>
            <a:spLocks noGrp="1"/>
          </p:cNvSpPr>
          <p:nvPr>
            <p:ph type="body" sz="quarter" idx="48"/>
          </p:nvPr>
        </p:nvSpPr>
        <p:spPr/>
        <p:txBody>
          <a:bodyPr/>
          <a:lstStyle/>
          <a:p>
            <a:r>
              <a:rPr lang="en-US" dirty="0"/>
              <a:t> </a:t>
            </a:r>
          </a:p>
        </p:txBody>
      </p:sp>
      <p:sp>
        <p:nvSpPr>
          <p:cNvPr id="81" name="Text Placeholder 80">
            <a:extLst>
              <a:ext uri="{FF2B5EF4-FFF2-40B4-BE49-F238E27FC236}">
                <a16:creationId xmlns:a16="http://schemas.microsoft.com/office/drawing/2014/main" id="{BEDF20F3-EF63-9B32-6422-4DFA80972CB0}"/>
              </a:ext>
            </a:extLst>
          </p:cNvPr>
          <p:cNvSpPr>
            <a:spLocks noGrp="1"/>
          </p:cNvSpPr>
          <p:nvPr>
            <p:ph type="body" sz="quarter" idx="49"/>
          </p:nvPr>
        </p:nvSpPr>
        <p:spPr/>
        <p:txBody>
          <a:bodyPr/>
          <a:lstStyle/>
          <a:p>
            <a:r>
              <a:rPr lang="en-US" dirty="0"/>
              <a:t> </a:t>
            </a:r>
          </a:p>
        </p:txBody>
      </p:sp>
      <p:sp>
        <p:nvSpPr>
          <p:cNvPr id="82" name="Text Placeholder 81">
            <a:extLst>
              <a:ext uri="{FF2B5EF4-FFF2-40B4-BE49-F238E27FC236}">
                <a16:creationId xmlns:a16="http://schemas.microsoft.com/office/drawing/2014/main" id="{228B0059-FEAE-727E-D3D2-FDF444C1820D}"/>
              </a:ext>
            </a:extLst>
          </p:cNvPr>
          <p:cNvSpPr>
            <a:spLocks noGrp="1"/>
          </p:cNvSpPr>
          <p:nvPr>
            <p:ph type="body" sz="quarter" idx="50"/>
          </p:nvPr>
        </p:nvSpPr>
        <p:spPr/>
        <p:txBody>
          <a:bodyPr/>
          <a:lstStyle/>
          <a:p>
            <a:r>
              <a:rPr lang="en-US" dirty="0"/>
              <a:t> </a:t>
            </a:r>
          </a:p>
        </p:txBody>
      </p:sp>
      <p:sp>
        <p:nvSpPr>
          <p:cNvPr id="83" name="Text Placeholder 82">
            <a:extLst>
              <a:ext uri="{FF2B5EF4-FFF2-40B4-BE49-F238E27FC236}">
                <a16:creationId xmlns:a16="http://schemas.microsoft.com/office/drawing/2014/main" id="{70CE4095-1A09-0080-D6DE-892F58D4523C}"/>
              </a:ext>
            </a:extLst>
          </p:cNvPr>
          <p:cNvSpPr>
            <a:spLocks noGrp="1"/>
          </p:cNvSpPr>
          <p:nvPr>
            <p:ph type="body" sz="quarter" idx="51"/>
          </p:nvPr>
        </p:nvSpPr>
        <p:spPr/>
        <p:txBody>
          <a:bodyPr/>
          <a:lstStyle/>
          <a:p>
            <a:r>
              <a:rPr lang="en-US" dirty="0"/>
              <a:t> </a:t>
            </a:r>
          </a:p>
        </p:txBody>
      </p:sp>
      <p:sp>
        <p:nvSpPr>
          <p:cNvPr id="84" name="Text Placeholder 83">
            <a:extLst>
              <a:ext uri="{FF2B5EF4-FFF2-40B4-BE49-F238E27FC236}">
                <a16:creationId xmlns:a16="http://schemas.microsoft.com/office/drawing/2014/main" id="{22F8AC5B-CF5F-2299-5581-06F19F59365D}"/>
              </a:ext>
            </a:extLst>
          </p:cNvPr>
          <p:cNvSpPr>
            <a:spLocks noGrp="1"/>
          </p:cNvSpPr>
          <p:nvPr>
            <p:ph type="body" sz="quarter" idx="52"/>
          </p:nvPr>
        </p:nvSpPr>
        <p:spPr/>
        <p:txBody>
          <a:bodyPr/>
          <a:lstStyle/>
          <a:p>
            <a:r>
              <a:rPr lang="en-US" dirty="0"/>
              <a:t> </a:t>
            </a:r>
          </a:p>
        </p:txBody>
      </p:sp>
      <p:sp>
        <p:nvSpPr>
          <p:cNvPr id="85" name="Text Placeholder 84">
            <a:extLst>
              <a:ext uri="{FF2B5EF4-FFF2-40B4-BE49-F238E27FC236}">
                <a16:creationId xmlns:a16="http://schemas.microsoft.com/office/drawing/2014/main" id="{00500FD3-9E4B-08BC-8931-310AA660FCF6}"/>
              </a:ext>
            </a:extLst>
          </p:cNvPr>
          <p:cNvSpPr>
            <a:spLocks noGrp="1"/>
          </p:cNvSpPr>
          <p:nvPr>
            <p:ph type="body" sz="quarter" idx="53"/>
          </p:nvPr>
        </p:nvSpPr>
        <p:spPr/>
        <p:txBody>
          <a:bodyPr/>
          <a:lstStyle/>
          <a:p>
            <a:r>
              <a:rPr lang="en-US" dirty="0"/>
              <a:t> </a:t>
            </a:r>
          </a:p>
        </p:txBody>
      </p:sp>
      <p:sp>
        <p:nvSpPr>
          <p:cNvPr id="86" name="Text Placeholder 85">
            <a:extLst>
              <a:ext uri="{FF2B5EF4-FFF2-40B4-BE49-F238E27FC236}">
                <a16:creationId xmlns:a16="http://schemas.microsoft.com/office/drawing/2014/main" id="{BCE5717E-4FF2-E8D1-533D-485C0FFDAB21}"/>
              </a:ext>
            </a:extLst>
          </p:cNvPr>
          <p:cNvSpPr>
            <a:spLocks noGrp="1"/>
          </p:cNvSpPr>
          <p:nvPr>
            <p:ph type="body" sz="quarter" idx="54"/>
          </p:nvPr>
        </p:nvSpPr>
        <p:spPr/>
        <p:txBody>
          <a:bodyPr/>
          <a:lstStyle/>
          <a:p>
            <a:r>
              <a:rPr lang="en-US" dirty="0"/>
              <a:t> </a:t>
            </a:r>
          </a:p>
        </p:txBody>
      </p:sp>
      <p:sp>
        <p:nvSpPr>
          <p:cNvPr id="87" name="Text Placeholder 86">
            <a:extLst>
              <a:ext uri="{FF2B5EF4-FFF2-40B4-BE49-F238E27FC236}">
                <a16:creationId xmlns:a16="http://schemas.microsoft.com/office/drawing/2014/main" id="{18DCA5FC-8A32-9086-6506-B5F8DE3CD1F0}"/>
              </a:ext>
            </a:extLst>
          </p:cNvPr>
          <p:cNvSpPr>
            <a:spLocks noGrp="1"/>
          </p:cNvSpPr>
          <p:nvPr>
            <p:ph type="body" sz="quarter" idx="55"/>
          </p:nvPr>
        </p:nvSpPr>
        <p:spPr/>
        <p:txBody>
          <a:bodyPr/>
          <a:lstStyle/>
          <a:p>
            <a:r>
              <a:rPr lang="en-US" dirty="0"/>
              <a:t> </a:t>
            </a:r>
          </a:p>
        </p:txBody>
      </p:sp>
      <p:sp>
        <p:nvSpPr>
          <p:cNvPr id="88" name="Text Placeholder 87">
            <a:extLst>
              <a:ext uri="{FF2B5EF4-FFF2-40B4-BE49-F238E27FC236}">
                <a16:creationId xmlns:a16="http://schemas.microsoft.com/office/drawing/2014/main" id="{2B8AF44A-8925-7105-C5FA-8418B409D53C}"/>
              </a:ext>
            </a:extLst>
          </p:cNvPr>
          <p:cNvSpPr>
            <a:spLocks noGrp="1"/>
          </p:cNvSpPr>
          <p:nvPr>
            <p:ph type="body" sz="quarter" idx="56"/>
          </p:nvPr>
        </p:nvSpPr>
        <p:spPr/>
        <p:txBody>
          <a:bodyPr/>
          <a:lstStyle/>
          <a:p>
            <a:r>
              <a:rPr lang="en-US" dirty="0"/>
              <a:t> </a:t>
            </a:r>
          </a:p>
        </p:txBody>
      </p:sp>
      <p:sp>
        <p:nvSpPr>
          <p:cNvPr id="89" name="Text Placeholder 88">
            <a:extLst>
              <a:ext uri="{FF2B5EF4-FFF2-40B4-BE49-F238E27FC236}">
                <a16:creationId xmlns:a16="http://schemas.microsoft.com/office/drawing/2014/main" id="{C73B0D75-9387-EF8C-6A17-F5400703AC72}"/>
              </a:ext>
            </a:extLst>
          </p:cNvPr>
          <p:cNvSpPr>
            <a:spLocks noGrp="1"/>
          </p:cNvSpPr>
          <p:nvPr>
            <p:ph type="body" sz="quarter" idx="57"/>
          </p:nvPr>
        </p:nvSpPr>
        <p:spPr/>
        <p:txBody>
          <a:bodyPr/>
          <a:lstStyle/>
          <a:p>
            <a:r>
              <a:rPr lang="en-US" dirty="0"/>
              <a:t> </a:t>
            </a:r>
          </a:p>
        </p:txBody>
      </p:sp>
      <p:pic>
        <p:nvPicPr>
          <p:cNvPr id="15" name="Picture Placeholder 14">
            <a:extLst>
              <a:ext uri="{FF2B5EF4-FFF2-40B4-BE49-F238E27FC236}">
                <a16:creationId xmlns:a16="http://schemas.microsoft.com/office/drawing/2014/main" id="{CCB21285-1A7C-183A-429F-7B1A496CB0F0}"/>
              </a:ext>
            </a:extLst>
          </p:cNvPr>
          <p:cNvPicPr>
            <a:picLocks noGrp="1" noChangeAspect="1"/>
          </p:cNvPicPr>
          <p:nvPr>
            <p:ph type="pic" sz="quarter" idx="14"/>
          </p:nvPr>
        </p:nvPicPr>
        <p:blipFill>
          <a:blip r:embed="rId2"/>
          <a:srcRect t="9728" b="9728"/>
          <a:stretch>
            <a:fillRect/>
          </a:stretch>
        </p:blipFill>
        <p:spPr>
          <a:xfrm>
            <a:off x="419100" y="4574398"/>
            <a:ext cx="2514600" cy="2057400"/>
          </a:xfrm>
          <a:prstGeom prst="rect">
            <a:avLst/>
          </a:prstGeom>
          <a:ln>
            <a:solidFill>
              <a:schemeClr val="bg1"/>
            </a:solidFill>
          </a:ln>
        </p:spPr>
      </p:pic>
      <p:pic>
        <p:nvPicPr>
          <p:cNvPr id="4" name="Picture 3">
            <a:extLst>
              <a:ext uri="{FF2B5EF4-FFF2-40B4-BE49-F238E27FC236}">
                <a16:creationId xmlns:a16="http://schemas.microsoft.com/office/drawing/2014/main" id="{2FF6C4ED-735D-862E-5E42-609A79901677}"/>
              </a:ext>
            </a:extLst>
          </p:cNvPr>
          <p:cNvPicPr>
            <a:picLocks noChangeAspect="1"/>
          </p:cNvPicPr>
          <p:nvPr/>
        </p:nvPicPr>
        <p:blipFill>
          <a:blip r:embed="rId3"/>
          <a:stretch>
            <a:fillRect/>
          </a:stretch>
        </p:blipFill>
        <p:spPr>
          <a:xfrm>
            <a:off x="419100" y="2474238"/>
            <a:ext cx="2514600" cy="2048500"/>
          </a:xfrm>
          <a:prstGeom prst="rect">
            <a:avLst/>
          </a:prstGeom>
          <a:ln>
            <a:solidFill>
              <a:schemeClr val="bg1"/>
            </a:solidFill>
          </a:ln>
        </p:spPr>
      </p:pic>
      <p:pic>
        <p:nvPicPr>
          <p:cNvPr id="6" name="Picture 5">
            <a:extLst>
              <a:ext uri="{FF2B5EF4-FFF2-40B4-BE49-F238E27FC236}">
                <a16:creationId xmlns:a16="http://schemas.microsoft.com/office/drawing/2014/main" id="{C6BF0013-8706-2B71-E545-64CFD61724D8}"/>
              </a:ext>
            </a:extLst>
          </p:cNvPr>
          <p:cNvPicPr>
            <a:picLocks noChangeAspect="1"/>
          </p:cNvPicPr>
          <p:nvPr/>
        </p:nvPicPr>
        <p:blipFill>
          <a:blip r:embed="rId4"/>
          <a:stretch>
            <a:fillRect/>
          </a:stretch>
        </p:blipFill>
        <p:spPr>
          <a:xfrm>
            <a:off x="419100" y="375796"/>
            <a:ext cx="2514600" cy="2046782"/>
          </a:xfrm>
          <a:prstGeom prst="rect">
            <a:avLst/>
          </a:prstGeom>
          <a:ln>
            <a:solidFill>
              <a:schemeClr val="bg1"/>
            </a:solidFill>
          </a:ln>
        </p:spPr>
      </p:pic>
    </p:spTree>
    <p:extLst>
      <p:ext uri="{BB962C8B-B14F-4D97-AF65-F5344CB8AC3E}">
        <p14:creationId xmlns:p14="http://schemas.microsoft.com/office/powerpoint/2010/main" val="400916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23A35-8F63-0B9F-FBFC-8B45692D37C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CC8924-78AD-2D09-2EE5-C1201CC14CE8}"/>
              </a:ext>
            </a:extLst>
          </p:cNvPr>
          <p:cNvPicPr>
            <a:picLocks noChangeAspect="1"/>
          </p:cNvPicPr>
          <p:nvPr/>
        </p:nvPicPr>
        <p:blipFill>
          <a:blip r:embed="rId2"/>
          <a:stretch>
            <a:fillRect/>
          </a:stretch>
        </p:blipFill>
        <p:spPr>
          <a:xfrm>
            <a:off x="0" y="0"/>
            <a:ext cx="9144000" cy="6990745"/>
          </a:xfrm>
          <a:prstGeom prst="rect">
            <a:avLst/>
          </a:prstGeom>
        </p:spPr>
      </p:pic>
      <p:pic>
        <p:nvPicPr>
          <p:cNvPr id="33" name="Picture 32">
            <a:extLst>
              <a:ext uri="{FF2B5EF4-FFF2-40B4-BE49-F238E27FC236}">
                <a16:creationId xmlns:a16="http://schemas.microsoft.com/office/drawing/2014/main" id="{E5D40958-78ED-0C01-0D3C-CDF032A619BA}"/>
              </a:ext>
            </a:extLst>
          </p:cNvPr>
          <p:cNvPicPr>
            <a:picLocks noChangeAspect="1"/>
          </p:cNvPicPr>
          <p:nvPr/>
        </p:nvPicPr>
        <p:blipFill>
          <a:blip r:embed="rId3"/>
          <a:stretch>
            <a:fillRect/>
          </a:stretch>
        </p:blipFill>
        <p:spPr>
          <a:xfrm>
            <a:off x="882098" y="-1"/>
            <a:ext cx="7379804" cy="6990745"/>
          </a:xfrm>
          <a:prstGeom prst="rect">
            <a:avLst/>
          </a:prstGeom>
        </p:spPr>
      </p:pic>
      <p:pic>
        <p:nvPicPr>
          <p:cNvPr id="34" name="Picture Placeholder 3">
            <a:extLst>
              <a:ext uri="{FF2B5EF4-FFF2-40B4-BE49-F238E27FC236}">
                <a16:creationId xmlns:a16="http://schemas.microsoft.com/office/drawing/2014/main" id="{374D51B7-A104-EAAC-3A3B-AC8AA187C764}"/>
              </a:ext>
            </a:extLst>
          </p:cNvPr>
          <p:cNvPicPr>
            <a:picLocks noGrp="1" noChangeAspect="1"/>
          </p:cNvPicPr>
          <p:nvPr>
            <p:ph type="pic" sz="quarter" idx="14"/>
          </p:nvPr>
        </p:nvPicPr>
        <p:blipFill>
          <a:blip r:embed="rId4"/>
          <a:srcRect t="19642" b="19642"/>
          <a:stretch>
            <a:fillRect/>
          </a:stretch>
        </p:blipFill>
        <p:spPr>
          <a:xfrm>
            <a:off x="304800" y="914400"/>
            <a:ext cx="2514600" cy="2057400"/>
          </a:xfrm>
          <a:prstGeom prst="rect">
            <a:avLst/>
          </a:prstGeom>
        </p:spPr>
      </p:pic>
      <p:pic>
        <p:nvPicPr>
          <p:cNvPr id="35" name="Picture 34">
            <a:extLst>
              <a:ext uri="{FF2B5EF4-FFF2-40B4-BE49-F238E27FC236}">
                <a16:creationId xmlns:a16="http://schemas.microsoft.com/office/drawing/2014/main" id="{744E6457-74D0-EEDF-BE92-E8FE77E8FE36}"/>
              </a:ext>
            </a:extLst>
          </p:cNvPr>
          <p:cNvPicPr>
            <a:picLocks noChangeAspect="1"/>
          </p:cNvPicPr>
          <p:nvPr/>
        </p:nvPicPr>
        <p:blipFill>
          <a:blip r:embed="rId5"/>
          <a:stretch>
            <a:fillRect/>
          </a:stretch>
        </p:blipFill>
        <p:spPr>
          <a:xfrm>
            <a:off x="309570" y="3841580"/>
            <a:ext cx="2514600" cy="2057400"/>
          </a:xfrm>
          <a:prstGeom prst="rect">
            <a:avLst/>
          </a:prstGeom>
        </p:spPr>
      </p:pic>
      <p:pic>
        <p:nvPicPr>
          <p:cNvPr id="36" name="Picture 35">
            <a:extLst>
              <a:ext uri="{FF2B5EF4-FFF2-40B4-BE49-F238E27FC236}">
                <a16:creationId xmlns:a16="http://schemas.microsoft.com/office/drawing/2014/main" id="{F03AF7DC-D209-9038-C249-A3D34197ACE0}"/>
              </a:ext>
            </a:extLst>
          </p:cNvPr>
          <p:cNvPicPr>
            <a:picLocks noChangeAspect="1"/>
          </p:cNvPicPr>
          <p:nvPr/>
        </p:nvPicPr>
        <p:blipFill>
          <a:blip r:embed="rId6"/>
          <a:stretch>
            <a:fillRect/>
          </a:stretch>
        </p:blipFill>
        <p:spPr>
          <a:xfrm>
            <a:off x="6324600" y="1794802"/>
            <a:ext cx="2514600" cy="2057400"/>
          </a:xfrm>
          <a:prstGeom prst="rect">
            <a:avLst/>
          </a:prstGeom>
        </p:spPr>
      </p:pic>
      <p:sp>
        <p:nvSpPr>
          <p:cNvPr id="37" name="TextBox 36">
            <a:extLst>
              <a:ext uri="{FF2B5EF4-FFF2-40B4-BE49-F238E27FC236}">
                <a16:creationId xmlns:a16="http://schemas.microsoft.com/office/drawing/2014/main" id="{BE4A417C-E700-09BF-0135-099DD855E96A}"/>
              </a:ext>
            </a:extLst>
          </p:cNvPr>
          <p:cNvSpPr txBox="1"/>
          <p:nvPr/>
        </p:nvSpPr>
        <p:spPr>
          <a:xfrm>
            <a:off x="304801" y="589688"/>
            <a:ext cx="2514600" cy="338554"/>
          </a:xfrm>
          <a:prstGeom prst="rect">
            <a:avLst/>
          </a:prstGeom>
          <a:solidFill>
            <a:schemeClr val="bg1"/>
          </a:solidFill>
        </p:spPr>
        <p:txBody>
          <a:bodyPr wrap="square" rtlCol="0">
            <a:spAutoFit/>
          </a:bodyPr>
          <a:lstStyle/>
          <a:p>
            <a:pPr algn="ctr"/>
            <a:r>
              <a:rPr lang="en-US" sz="1600" dirty="0"/>
              <a:t>Agua Fresca Fountains</a:t>
            </a:r>
          </a:p>
        </p:txBody>
      </p:sp>
      <p:sp>
        <p:nvSpPr>
          <p:cNvPr id="39" name="TextBox 38">
            <a:extLst>
              <a:ext uri="{FF2B5EF4-FFF2-40B4-BE49-F238E27FC236}">
                <a16:creationId xmlns:a16="http://schemas.microsoft.com/office/drawing/2014/main" id="{6ED61C2E-0B7C-9E5C-6E0B-90B8B53294CF}"/>
              </a:ext>
            </a:extLst>
          </p:cNvPr>
          <p:cNvSpPr txBox="1"/>
          <p:nvPr/>
        </p:nvSpPr>
        <p:spPr>
          <a:xfrm>
            <a:off x="309570" y="3495371"/>
            <a:ext cx="2514600" cy="338554"/>
          </a:xfrm>
          <a:prstGeom prst="rect">
            <a:avLst/>
          </a:prstGeom>
          <a:solidFill>
            <a:schemeClr val="bg1"/>
          </a:solidFill>
        </p:spPr>
        <p:txBody>
          <a:bodyPr wrap="square" rtlCol="0">
            <a:spAutoFit/>
          </a:bodyPr>
          <a:lstStyle/>
          <a:p>
            <a:pPr algn="ctr"/>
            <a:r>
              <a:rPr lang="en-US" sz="1600" dirty="0"/>
              <a:t>Luque Rotary Meeting</a:t>
            </a:r>
          </a:p>
        </p:txBody>
      </p:sp>
      <p:sp>
        <p:nvSpPr>
          <p:cNvPr id="41" name="TextBox 40">
            <a:extLst>
              <a:ext uri="{FF2B5EF4-FFF2-40B4-BE49-F238E27FC236}">
                <a16:creationId xmlns:a16="http://schemas.microsoft.com/office/drawing/2014/main" id="{50C424D7-1FFB-4187-3180-F5E2DB40CDC6}"/>
              </a:ext>
            </a:extLst>
          </p:cNvPr>
          <p:cNvSpPr txBox="1"/>
          <p:nvPr/>
        </p:nvSpPr>
        <p:spPr>
          <a:xfrm>
            <a:off x="6324600" y="1447800"/>
            <a:ext cx="2514600" cy="338554"/>
          </a:xfrm>
          <a:prstGeom prst="rect">
            <a:avLst/>
          </a:prstGeom>
          <a:solidFill>
            <a:schemeClr val="bg1"/>
          </a:solidFill>
        </p:spPr>
        <p:txBody>
          <a:bodyPr wrap="square" rtlCol="0">
            <a:spAutoFit/>
          </a:bodyPr>
          <a:lstStyle/>
          <a:p>
            <a:pPr algn="ctr"/>
            <a:r>
              <a:rPr lang="en-US" sz="1600" dirty="0"/>
              <a:t>Iguacu Waterfalls</a:t>
            </a:r>
          </a:p>
        </p:txBody>
      </p:sp>
      <p:pic>
        <p:nvPicPr>
          <p:cNvPr id="54" name="Picture 53" descr="A green map with black text&#10;&#10;Description automatically generated">
            <a:extLst>
              <a:ext uri="{FF2B5EF4-FFF2-40B4-BE49-F238E27FC236}">
                <a16:creationId xmlns:a16="http://schemas.microsoft.com/office/drawing/2014/main" id="{6CD18AB9-6C30-AF39-69B6-72C078BF9E05}"/>
              </a:ext>
            </a:extLst>
          </p:cNvPr>
          <p:cNvPicPr>
            <a:picLocks noChangeAspect="1"/>
          </p:cNvPicPr>
          <p:nvPr/>
        </p:nvPicPr>
        <p:blipFill>
          <a:blip r:embed="rId7"/>
          <a:stretch>
            <a:fillRect/>
          </a:stretch>
        </p:blipFill>
        <p:spPr>
          <a:xfrm>
            <a:off x="3733800" y="3139694"/>
            <a:ext cx="1331560" cy="1508506"/>
          </a:xfrm>
          <a:prstGeom prst="rect">
            <a:avLst/>
          </a:prstGeom>
        </p:spPr>
      </p:pic>
      <p:cxnSp>
        <p:nvCxnSpPr>
          <p:cNvPr id="44" name="Straight Connector 43">
            <a:extLst>
              <a:ext uri="{FF2B5EF4-FFF2-40B4-BE49-F238E27FC236}">
                <a16:creationId xmlns:a16="http://schemas.microsoft.com/office/drawing/2014/main" id="{A1721352-0759-405A-4B5E-134D5BD325DD}"/>
              </a:ext>
            </a:extLst>
          </p:cNvPr>
          <p:cNvCxnSpPr>
            <a:cxnSpLocks/>
            <a:stCxn id="38" idx="2"/>
            <a:endCxn id="30" idx="2"/>
          </p:cNvCxnSpPr>
          <p:nvPr/>
        </p:nvCxnSpPr>
        <p:spPr>
          <a:xfrm>
            <a:off x="1562100" y="2971800"/>
            <a:ext cx="2877962" cy="10518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4300FDA-AF9D-A577-E4BC-60ABAC983C25}"/>
              </a:ext>
            </a:extLst>
          </p:cNvPr>
          <p:cNvCxnSpPr>
            <a:cxnSpLocks/>
            <a:stCxn id="40" idx="3"/>
            <a:endCxn id="29" idx="1"/>
          </p:cNvCxnSpPr>
          <p:nvPr/>
        </p:nvCxnSpPr>
        <p:spPr>
          <a:xfrm flipV="1">
            <a:off x="2824170" y="4030851"/>
            <a:ext cx="1557571" cy="6654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A81C3DF-23F9-312E-BE9F-225DF71FE6F3}"/>
              </a:ext>
            </a:extLst>
          </p:cNvPr>
          <p:cNvSpPr/>
          <p:nvPr/>
        </p:nvSpPr>
        <p:spPr>
          <a:xfrm>
            <a:off x="304800" y="589688"/>
            <a:ext cx="2514600" cy="2382112"/>
          </a:xfrm>
          <a:prstGeom prst="rect">
            <a:avLst/>
          </a:prstGeom>
          <a:solidFill>
            <a:schemeClr val="accent1">
              <a:alpha val="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C21B319-A50A-4CA1-E491-523F66BB3028}"/>
              </a:ext>
            </a:extLst>
          </p:cNvPr>
          <p:cNvSpPr/>
          <p:nvPr/>
        </p:nvSpPr>
        <p:spPr>
          <a:xfrm>
            <a:off x="309570" y="3505200"/>
            <a:ext cx="2514600" cy="2382112"/>
          </a:xfrm>
          <a:prstGeom prst="rect">
            <a:avLst/>
          </a:prstGeom>
          <a:solidFill>
            <a:schemeClr val="accent1">
              <a:alpha val="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70FB8D5-8729-E105-E1EC-036B1C2C436C}"/>
              </a:ext>
            </a:extLst>
          </p:cNvPr>
          <p:cNvGrpSpPr/>
          <p:nvPr/>
        </p:nvGrpSpPr>
        <p:grpSpPr>
          <a:xfrm>
            <a:off x="4384323" y="3886200"/>
            <a:ext cx="263877" cy="274869"/>
            <a:chOff x="630061" y="1157965"/>
            <a:chExt cx="263877" cy="274869"/>
          </a:xfrm>
        </p:grpSpPr>
        <p:sp>
          <p:nvSpPr>
            <p:cNvPr id="29" name="Teardrop 28">
              <a:extLst>
                <a:ext uri="{FF2B5EF4-FFF2-40B4-BE49-F238E27FC236}">
                  <a16:creationId xmlns:a16="http://schemas.microsoft.com/office/drawing/2014/main" id="{3F89F513-3F56-21C2-83D8-86CC96CA859B}"/>
                </a:ext>
              </a:extLst>
            </p:cNvPr>
            <p:cNvSpPr/>
            <p:nvPr/>
          </p:nvSpPr>
          <p:spPr>
            <a:xfrm rot="7985877">
              <a:off x="624565" y="1163461"/>
              <a:ext cx="274869" cy="263877"/>
            </a:xfrm>
            <a:prstGeom prst="teardrop">
              <a:avLst>
                <a:gd name="adj" fmla="val 123433"/>
              </a:avLst>
            </a:prstGeom>
            <a:solidFill>
              <a:srgbClr val="FF6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A9DB9F-A48F-59B6-5877-13155928BE93}"/>
                </a:ext>
              </a:extLst>
            </p:cNvPr>
            <p:cNvSpPr/>
            <p:nvPr/>
          </p:nvSpPr>
          <p:spPr>
            <a:xfrm>
              <a:off x="685800" y="1219200"/>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Connector 47">
            <a:extLst>
              <a:ext uri="{FF2B5EF4-FFF2-40B4-BE49-F238E27FC236}">
                <a16:creationId xmlns:a16="http://schemas.microsoft.com/office/drawing/2014/main" id="{69A7425B-2ACD-65C3-E10C-D72670386A9E}"/>
              </a:ext>
            </a:extLst>
          </p:cNvPr>
          <p:cNvCxnSpPr>
            <a:cxnSpLocks/>
            <a:stCxn id="22" idx="4"/>
            <a:endCxn id="42" idx="1"/>
          </p:cNvCxnSpPr>
          <p:nvPr/>
        </p:nvCxnSpPr>
        <p:spPr>
          <a:xfrm flipV="1">
            <a:off x="5059460" y="2654876"/>
            <a:ext cx="1265140" cy="12768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656AF5D-C9E5-1D47-2CE3-7EDF309F00AF}"/>
              </a:ext>
            </a:extLst>
          </p:cNvPr>
          <p:cNvGrpSpPr/>
          <p:nvPr/>
        </p:nvGrpSpPr>
        <p:grpSpPr>
          <a:xfrm>
            <a:off x="4841523" y="3897766"/>
            <a:ext cx="263877" cy="251735"/>
            <a:chOff x="630061" y="1157965"/>
            <a:chExt cx="263877" cy="274869"/>
          </a:xfrm>
        </p:grpSpPr>
        <p:sp>
          <p:nvSpPr>
            <p:cNvPr id="22" name="Teardrop 21">
              <a:extLst>
                <a:ext uri="{FF2B5EF4-FFF2-40B4-BE49-F238E27FC236}">
                  <a16:creationId xmlns:a16="http://schemas.microsoft.com/office/drawing/2014/main" id="{EB284A51-47D7-8B69-EE3B-C8B7134B7B96}"/>
                </a:ext>
              </a:extLst>
            </p:cNvPr>
            <p:cNvSpPr/>
            <p:nvPr/>
          </p:nvSpPr>
          <p:spPr>
            <a:xfrm rot="7985877">
              <a:off x="624565" y="1163461"/>
              <a:ext cx="274869" cy="263877"/>
            </a:xfrm>
            <a:prstGeom prst="teardrop">
              <a:avLst>
                <a:gd name="adj" fmla="val 123433"/>
              </a:avLst>
            </a:prstGeom>
            <a:solidFill>
              <a:srgbClr val="FF6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1A4F396-42F1-756F-4F0B-0D750463F2C8}"/>
                </a:ext>
              </a:extLst>
            </p:cNvPr>
            <p:cNvSpPr/>
            <p:nvPr/>
          </p:nvSpPr>
          <p:spPr>
            <a:xfrm>
              <a:off x="685800" y="1219200"/>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D6D0ACED-D929-C07C-A77F-A785386EFB06}"/>
              </a:ext>
            </a:extLst>
          </p:cNvPr>
          <p:cNvSpPr/>
          <p:nvPr/>
        </p:nvSpPr>
        <p:spPr>
          <a:xfrm>
            <a:off x="6324600" y="1463820"/>
            <a:ext cx="2514600" cy="2382112"/>
          </a:xfrm>
          <a:prstGeom prst="rect">
            <a:avLst/>
          </a:prstGeom>
          <a:solidFill>
            <a:schemeClr val="accent1">
              <a:alpha val="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4F68C6C-859C-1104-34AF-048AB6A91A01}"/>
              </a:ext>
            </a:extLst>
          </p:cNvPr>
          <p:cNvSpPr txBox="1"/>
          <p:nvPr/>
        </p:nvSpPr>
        <p:spPr>
          <a:xfrm>
            <a:off x="6324600" y="4343400"/>
            <a:ext cx="2514600" cy="338554"/>
          </a:xfrm>
          <a:prstGeom prst="rect">
            <a:avLst/>
          </a:prstGeom>
          <a:solidFill>
            <a:schemeClr val="bg1"/>
          </a:solidFill>
        </p:spPr>
        <p:txBody>
          <a:bodyPr wrap="square" rtlCol="0">
            <a:spAutoFit/>
          </a:bodyPr>
          <a:lstStyle/>
          <a:p>
            <a:pPr algn="ctr"/>
            <a:r>
              <a:rPr lang="en-US" sz="1600" dirty="0"/>
              <a:t>Rotary Host Families</a:t>
            </a:r>
          </a:p>
        </p:txBody>
      </p:sp>
      <p:cxnSp>
        <p:nvCxnSpPr>
          <p:cNvPr id="60" name="Straight Connector 59">
            <a:extLst>
              <a:ext uri="{FF2B5EF4-FFF2-40B4-BE49-F238E27FC236}">
                <a16:creationId xmlns:a16="http://schemas.microsoft.com/office/drawing/2014/main" id="{4411F509-459E-0664-9126-743004F7F557}"/>
              </a:ext>
            </a:extLst>
          </p:cNvPr>
          <p:cNvCxnSpPr>
            <a:cxnSpLocks/>
            <a:stCxn id="29" idx="6"/>
            <a:endCxn id="58" idx="1"/>
          </p:cNvCxnSpPr>
          <p:nvPr/>
        </p:nvCxnSpPr>
        <p:spPr>
          <a:xfrm>
            <a:off x="4612601" y="4113782"/>
            <a:ext cx="1711999" cy="14366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30" name="Picture 6" descr="Youth Exchange | Rotary Club of Prague International">
            <a:extLst>
              <a:ext uri="{FF2B5EF4-FFF2-40B4-BE49-F238E27FC236}">
                <a16:creationId xmlns:a16="http://schemas.microsoft.com/office/drawing/2014/main" id="{A481B5AC-D390-6E81-5D25-0499B3CC94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697973"/>
            <a:ext cx="2514600" cy="2042397"/>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50B5CD10-B5C3-561C-F283-97114F6D1C8D}"/>
              </a:ext>
            </a:extLst>
          </p:cNvPr>
          <p:cNvSpPr/>
          <p:nvPr/>
        </p:nvSpPr>
        <p:spPr>
          <a:xfrm>
            <a:off x="6324600" y="4359420"/>
            <a:ext cx="2514600" cy="2382112"/>
          </a:xfrm>
          <a:prstGeom prst="rect">
            <a:avLst/>
          </a:prstGeom>
          <a:solidFill>
            <a:schemeClr val="accent1">
              <a:alpha val="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389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DC530-A930-C768-2E86-68FF20D45D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1A76C6D-4009-75B8-6D20-6393E7DE3A3D}"/>
              </a:ext>
            </a:extLst>
          </p:cNvPr>
          <p:cNvPicPr>
            <a:picLocks noChangeAspect="1"/>
          </p:cNvPicPr>
          <p:nvPr/>
        </p:nvPicPr>
        <p:blipFill>
          <a:blip r:embed="rId2"/>
          <a:stretch>
            <a:fillRect/>
          </a:stretch>
        </p:blipFill>
        <p:spPr>
          <a:xfrm>
            <a:off x="0" y="0"/>
            <a:ext cx="9144000" cy="6990745"/>
          </a:xfrm>
          <a:prstGeom prst="rect">
            <a:avLst/>
          </a:prstGeom>
        </p:spPr>
      </p:pic>
      <p:pic>
        <p:nvPicPr>
          <p:cNvPr id="9" name="Picture 8" descr="A map of south america with all the countries/regions&#10;&#10;Description automatically generated">
            <a:extLst>
              <a:ext uri="{FF2B5EF4-FFF2-40B4-BE49-F238E27FC236}">
                <a16:creationId xmlns:a16="http://schemas.microsoft.com/office/drawing/2014/main" id="{2C11CAA7-BAE4-D388-6974-665BE2A0CFEA}"/>
              </a:ext>
            </a:extLst>
          </p:cNvPr>
          <p:cNvPicPr>
            <a:picLocks noChangeAspect="1"/>
          </p:cNvPicPr>
          <p:nvPr/>
        </p:nvPicPr>
        <p:blipFill>
          <a:blip r:embed="rId3"/>
          <a:stretch>
            <a:fillRect/>
          </a:stretch>
        </p:blipFill>
        <p:spPr>
          <a:xfrm>
            <a:off x="1905000" y="5862"/>
            <a:ext cx="4999731" cy="6858000"/>
          </a:xfrm>
          <a:prstGeom prst="rect">
            <a:avLst/>
          </a:prstGeom>
        </p:spPr>
      </p:pic>
      <p:pic>
        <p:nvPicPr>
          <p:cNvPr id="10" name="Picture 9" descr="A map of south america with all the countries/regions&#10;&#10;Description automatically generated">
            <a:extLst>
              <a:ext uri="{FF2B5EF4-FFF2-40B4-BE49-F238E27FC236}">
                <a16:creationId xmlns:a16="http://schemas.microsoft.com/office/drawing/2014/main" id="{4D618E95-EAB0-54AC-BB50-7304DC890AAB}"/>
              </a:ext>
            </a:extLst>
          </p:cNvPr>
          <p:cNvPicPr>
            <a:picLocks noChangeAspect="1"/>
          </p:cNvPicPr>
          <p:nvPr/>
        </p:nvPicPr>
        <p:blipFill>
          <a:blip r:embed="rId3"/>
          <a:stretch>
            <a:fillRect/>
          </a:stretch>
        </p:blipFill>
        <p:spPr>
          <a:xfrm>
            <a:off x="1905000" y="0"/>
            <a:ext cx="4999731" cy="6858000"/>
          </a:xfrm>
          <a:prstGeom prst="rect">
            <a:avLst/>
          </a:prstGeom>
        </p:spPr>
      </p:pic>
      <p:grpSp>
        <p:nvGrpSpPr>
          <p:cNvPr id="13" name="Group 12">
            <a:extLst>
              <a:ext uri="{FF2B5EF4-FFF2-40B4-BE49-F238E27FC236}">
                <a16:creationId xmlns:a16="http://schemas.microsoft.com/office/drawing/2014/main" id="{AE537839-A63A-B34D-BEB9-21BAB8C73B16}"/>
              </a:ext>
            </a:extLst>
          </p:cNvPr>
          <p:cNvGrpSpPr/>
          <p:nvPr/>
        </p:nvGrpSpPr>
        <p:grpSpPr>
          <a:xfrm>
            <a:off x="2971800" y="304800"/>
            <a:ext cx="263877" cy="274869"/>
            <a:chOff x="630061" y="1157965"/>
            <a:chExt cx="263877" cy="274869"/>
          </a:xfrm>
        </p:grpSpPr>
        <p:sp>
          <p:nvSpPr>
            <p:cNvPr id="11" name="Teardrop 10">
              <a:extLst>
                <a:ext uri="{FF2B5EF4-FFF2-40B4-BE49-F238E27FC236}">
                  <a16:creationId xmlns:a16="http://schemas.microsoft.com/office/drawing/2014/main" id="{A4C2883A-A7C0-CD41-87E8-0F4F94618376}"/>
                </a:ext>
              </a:extLst>
            </p:cNvPr>
            <p:cNvSpPr/>
            <p:nvPr/>
          </p:nvSpPr>
          <p:spPr>
            <a:xfrm rot="7985877">
              <a:off x="624565" y="1163461"/>
              <a:ext cx="274869" cy="263877"/>
            </a:xfrm>
            <a:prstGeom prst="teardrop">
              <a:avLst>
                <a:gd name="adj" fmla="val 123433"/>
              </a:avLst>
            </a:prstGeom>
            <a:solidFill>
              <a:srgbClr val="FF6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1D84DA7-2049-302A-26AD-31B3A249932E}"/>
                </a:ext>
              </a:extLst>
            </p:cNvPr>
            <p:cNvSpPr/>
            <p:nvPr/>
          </p:nvSpPr>
          <p:spPr>
            <a:xfrm>
              <a:off x="685800" y="1219200"/>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BFB44BD-AD4E-8602-1168-A5A72B65CC19}"/>
              </a:ext>
            </a:extLst>
          </p:cNvPr>
          <p:cNvGrpSpPr/>
          <p:nvPr/>
        </p:nvGrpSpPr>
        <p:grpSpPr>
          <a:xfrm>
            <a:off x="6172200" y="2743200"/>
            <a:ext cx="263877" cy="274869"/>
            <a:chOff x="630061" y="1157965"/>
            <a:chExt cx="263877" cy="274869"/>
          </a:xfrm>
        </p:grpSpPr>
        <p:sp>
          <p:nvSpPr>
            <p:cNvPr id="19" name="Teardrop 18">
              <a:extLst>
                <a:ext uri="{FF2B5EF4-FFF2-40B4-BE49-F238E27FC236}">
                  <a16:creationId xmlns:a16="http://schemas.microsoft.com/office/drawing/2014/main" id="{66B5AE38-E95C-3477-F756-C41FF26C9C15}"/>
                </a:ext>
              </a:extLst>
            </p:cNvPr>
            <p:cNvSpPr/>
            <p:nvPr/>
          </p:nvSpPr>
          <p:spPr>
            <a:xfrm rot="7985877">
              <a:off x="624565" y="1163461"/>
              <a:ext cx="274869" cy="263877"/>
            </a:xfrm>
            <a:prstGeom prst="teardrop">
              <a:avLst>
                <a:gd name="adj" fmla="val 123433"/>
              </a:avLst>
            </a:prstGeom>
            <a:solidFill>
              <a:srgbClr val="FF6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8A88373-1D73-C295-1BA7-A710804207BE}"/>
                </a:ext>
              </a:extLst>
            </p:cNvPr>
            <p:cNvSpPr/>
            <p:nvPr/>
          </p:nvSpPr>
          <p:spPr>
            <a:xfrm>
              <a:off x="685800" y="1219200"/>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25557F4-EB8F-C232-806B-BB55D6B141F0}"/>
              </a:ext>
            </a:extLst>
          </p:cNvPr>
          <p:cNvGrpSpPr/>
          <p:nvPr/>
        </p:nvGrpSpPr>
        <p:grpSpPr>
          <a:xfrm>
            <a:off x="3857807" y="3258184"/>
            <a:ext cx="263877" cy="274869"/>
            <a:chOff x="630061" y="1157965"/>
            <a:chExt cx="263877" cy="274869"/>
          </a:xfrm>
        </p:grpSpPr>
        <p:sp>
          <p:nvSpPr>
            <p:cNvPr id="16" name="Teardrop 15">
              <a:extLst>
                <a:ext uri="{FF2B5EF4-FFF2-40B4-BE49-F238E27FC236}">
                  <a16:creationId xmlns:a16="http://schemas.microsoft.com/office/drawing/2014/main" id="{A64147D1-807B-1F3F-A59D-ED3AE44CE2F7}"/>
                </a:ext>
              </a:extLst>
            </p:cNvPr>
            <p:cNvSpPr/>
            <p:nvPr/>
          </p:nvSpPr>
          <p:spPr>
            <a:xfrm rot="7985877">
              <a:off x="624565" y="1163461"/>
              <a:ext cx="274869" cy="263877"/>
            </a:xfrm>
            <a:prstGeom prst="teardrop">
              <a:avLst>
                <a:gd name="adj" fmla="val 123433"/>
              </a:avLst>
            </a:prstGeom>
            <a:solidFill>
              <a:srgbClr val="FF6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64ECA07-7AC3-9948-8F8E-CB5EDB6FF3B3}"/>
                </a:ext>
              </a:extLst>
            </p:cNvPr>
            <p:cNvSpPr/>
            <p:nvPr/>
          </p:nvSpPr>
          <p:spPr>
            <a:xfrm>
              <a:off x="685800" y="1219200"/>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ilton Rio de Janeiro Copacabana Hotel, Brazil">
            <a:extLst>
              <a:ext uri="{FF2B5EF4-FFF2-40B4-BE49-F238E27FC236}">
                <a16:creationId xmlns:a16="http://schemas.microsoft.com/office/drawing/2014/main" id="{577D32EE-2AEE-1789-02F7-004E4093B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339" y="3118805"/>
            <a:ext cx="2687462" cy="1495045"/>
          </a:xfrm>
          <a:prstGeom prst="rect">
            <a:avLst/>
          </a:prstGeom>
          <a:noFill/>
          <a:ln w="254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72CB48A-51CE-E83C-4168-71CE27841F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002424"/>
            <a:ext cx="1371600" cy="2057400"/>
          </a:xfrm>
          <a:prstGeom prst="rect">
            <a:avLst/>
          </a:prstGeom>
          <a:noFill/>
          <a:ln w="254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59000BE-2CF8-ED4B-B79F-092005455E75}"/>
              </a:ext>
            </a:extLst>
          </p:cNvPr>
          <p:cNvSpPr txBox="1"/>
          <p:nvPr/>
        </p:nvSpPr>
        <p:spPr>
          <a:xfrm rot="19424509">
            <a:off x="6245854" y="2198993"/>
            <a:ext cx="1579343" cy="338554"/>
          </a:xfrm>
          <a:prstGeom prst="rect">
            <a:avLst/>
          </a:prstGeom>
          <a:noFill/>
        </p:spPr>
        <p:txBody>
          <a:bodyPr wrap="none" rtlCol="0">
            <a:spAutoFit/>
          </a:bodyPr>
          <a:lstStyle/>
          <a:p>
            <a:r>
              <a:rPr lang="en-US" sz="1600" b="1" dirty="0">
                <a:solidFill>
                  <a:srgbClr val="0070C0"/>
                </a:solidFill>
              </a:rPr>
              <a:t>Rio de Janeiro</a:t>
            </a:r>
          </a:p>
        </p:txBody>
      </p:sp>
      <p:pic>
        <p:nvPicPr>
          <p:cNvPr id="2052" name="Picture 4">
            <a:extLst>
              <a:ext uri="{FF2B5EF4-FFF2-40B4-BE49-F238E27FC236}">
                <a16:creationId xmlns:a16="http://schemas.microsoft.com/office/drawing/2014/main" id="{3C90EDF5-9A68-AA52-74E9-5346CE2536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30" y="1267668"/>
            <a:ext cx="2845348" cy="1643979"/>
          </a:xfrm>
          <a:prstGeom prst="rect">
            <a:avLst/>
          </a:prstGeom>
          <a:noFill/>
          <a:ln w="254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0998B7-12B0-B88B-3BDB-259F18BFBB42}"/>
              </a:ext>
            </a:extLst>
          </p:cNvPr>
          <p:cNvSpPr txBox="1"/>
          <p:nvPr/>
        </p:nvSpPr>
        <p:spPr>
          <a:xfrm rot="20338090">
            <a:off x="1535783" y="760748"/>
            <a:ext cx="1580304" cy="338554"/>
          </a:xfrm>
          <a:prstGeom prst="rect">
            <a:avLst/>
          </a:prstGeom>
          <a:noFill/>
        </p:spPr>
        <p:txBody>
          <a:bodyPr wrap="none" rtlCol="0">
            <a:spAutoFit/>
          </a:bodyPr>
          <a:lstStyle/>
          <a:p>
            <a:r>
              <a:rPr lang="en-US" sz="1600" b="1" dirty="0">
                <a:solidFill>
                  <a:srgbClr val="0070C0"/>
                </a:solidFill>
              </a:rPr>
              <a:t>Panama Canal</a:t>
            </a:r>
          </a:p>
        </p:txBody>
      </p:sp>
      <p:sp>
        <p:nvSpPr>
          <p:cNvPr id="8" name="TextBox 7">
            <a:extLst>
              <a:ext uri="{FF2B5EF4-FFF2-40B4-BE49-F238E27FC236}">
                <a16:creationId xmlns:a16="http://schemas.microsoft.com/office/drawing/2014/main" id="{CE174537-F578-9CD2-6E47-B200446350B2}"/>
              </a:ext>
            </a:extLst>
          </p:cNvPr>
          <p:cNvSpPr txBox="1"/>
          <p:nvPr/>
        </p:nvSpPr>
        <p:spPr>
          <a:xfrm>
            <a:off x="6380339" y="4602540"/>
            <a:ext cx="2692376" cy="1569660"/>
          </a:xfrm>
          <a:prstGeom prst="rect">
            <a:avLst/>
          </a:prstGeom>
          <a:noFill/>
        </p:spPr>
        <p:txBody>
          <a:bodyPr wrap="square" rtlCol="0">
            <a:spAutoFit/>
          </a:bodyPr>
          <a:lstStyle/>
          <a:p>
            <a:pPr algn="ctr"/>
            <a:r>
              <a:rPr lang="en-US" sz="1600" dirty="0">
                <a:solidFill>
                  <a:schemeClr val="tx2"/>
                </a:solidFill>
              </a:rPr>
              <a:t>The Campbell Family plan traveling to Rio de Janeiro on June 24</a:t>
            </a:r>
            <a:r>
              <a:rPr lang="en-US" sz="1600" baseline="30000" dirty="0">
                <a:solidFill>
                  <a:schemeClr val="tx2"/>
                </a:solidFill>
              </a:rPr>
              <a:t>th</a:t>
            </a:r>
            <a:r>
              <a:rPr lang="en-US" sz="1600" dirty="0">
                <a:solidFill>
                  <a:schemeClr val="tx2"/>
                </a:solidFill>
              </a:rPr>
              <a:t> and stay through June 28</a:t>
            </a:r>
            <a:r>
              <a:rPr lang="en-US" sz="1600" baseline="30000" dirty="0">
                <a:solidFill>
                  <a:schemeClr val="tx2"/>
                </a:solidFill>
              </a:rPr>
              <a:t>th</a:t>
            </a:r>
            <a:r>
              <a:rPr lang="en-US" sz="1600" dirty="0">
                <a:solidFill>
                  <a:schemeClr val="tx2"/>
                </a:solidFill>
              </a:rPr>
              <a:t> in Copacabana Hilton pictured above</a:t>
            </a:r>
          </a:p>
        </p:txBody>
      </p:sp>
      <p:sp>
        <p:nvSpPr>
          <p:cNvPr id="14" name="TextBox 13">
            <a:extLst>
              <a:ext uri="{FF2B5EF4-FFF2-40B4-BE49-F238E27FC236}">
                <a16:creationId xmlns:a16="http://schemas.microsoft.com/office/drawing/2014/main" id="{10FEE723-A9D3-5365-9B7F-2116FC03A3D5}"/>
              </a:ext>
            </a:extLst>
          </p:cNvPr>
          <p:cNvSpPr txBox="1"/>
          <p:nvPr/>
        </p:nvSpPr>
        <p:spPr>
          <a:xfrm>
            <a:off x="49902" y="5780782"/>
            <a:ext cx="2845698" cy="830997"/>
          </a:xfrm>
          <a:prstGeom prst="rect">
            <a:avLst/>
          </a:prstGeom>
          <a:noFill/>
        </p:spPr>
        <p:txBody>
          <a:bodyPr wrap="square" rtlCol="0">
            <a:spAutoFit/>
          </a:bodyPr>
          <a:lstStyle/>
          <a:p>
            <a:pPr algn="ctr"/>
            <a:r>
              <a:rPr lang="en-US" sz="1600" dirty="0">
                <a:solidFill>
                  <a:schemeClr val="tx2"/>
                </a:solidFill>
              </a:rPr>
              <a:t>Plan to travel to Chile after Paraguay and return to Atlanta</a:t>
            </a:r>
          </a:p>
        </p:txBody>
      </p:sp>
      <p:sp>
        <p:nvSpPr>
          <p:cNvPr id="28" name="TextBox 27">
            <a:extLst>
              <a:ext uri="{FF2B5EF4-FFF2-40B4-BE49-F238E27FC236}">
                <a16:creationId xmlns:a16="http://schemas.microsoft.com/office/drawing/2014/main" id="{9F561208-AD64-73B0-5E01-352F0581D8DC}"/>
              </a:ext>
            </a:extLst>
          </p:cNvPr>
          <p:cNvSpPr txBox="1"/>
          <p:nvPr/>
        </p:nvSpPr>
        <p:spPr>
          <a:xfrm>
            <a:off x="49902" y="2895600"/>
            <a:ext cx="2845698" cy="1077218"/>
          </a:xfrm>
          <a:prstGeom prst="rect">
            <a:avLst/>
          </a:prstGeom>
          <a:noFill/>
        </p:spPr>
        <p:txBody>
          <a:bodyPr wrap="square" rtlCol="0">
            <a:spAutoFit/>
          </a:bodyPr>
          <a:lstStyle/>
          <a:p>
            <a:pPr algn="ctr"/>
            <a:r>
              <a:rPr lang="en-US" sz="1600" dirty="0">
                <a:solidFill>
                  <a:schemeClr val="tx2"/>
                </a:solidFill>
              </a:rPr>
              <a:t>Travel with Copa Airlines and take a daytrip to the Panama Canal on a planned layover during the day</a:t>
            </a:r>
          </a:p>
        </p:txBody>
      </p:sp>
      <p:pic>
        <p:nvPicPr>
          <p:cNvPr id="33" name="Picture 32" descr="A green map with black text&#10;&#10;Description automatically generated">
            <a:extLst>
              <a:ext uri="{FF2B5EF4-FFF2-40B4-BE49-F238E27FC236}">
                <a16:creationId xmlns:a16="http://schemas.microsoft.com/office/drawing/2014/main" id="{D9009F84-2CEC-0CDB-BF45-CC42F2725C67}"/>
              </a:ext>
            </a:extLst>
          </p:cNvPr>
          <p:cNvPicPr>
            <a:picLocks noChangeAspect="1"/>
          </p:cNvPicPr>
          <p:nvPr/>
        </p:nvPicPr>
        <p:blipFill>
          <a:blip r:embed="rId7"/>
          <a:stretch>
            <a:fillRect/>
          </a:stretch>
        </p:blipFill>
        <p:spPr>
          <a:xfrm>
            <a:off x="4495800" y="2971800"/>
            <a:ext cx="702511" cy="762000"/>
          </a:xfrm>
          <a:prstGeom prst="rect">
            <a:avLst/>
          </a:prstGeom>
        </p:spPr>
      </p:pic>
      <p:grpSp>
        <p:nvGrpSpPr>
          <p:cNvPr id="38" name="Group 37">
            <a:extLst>
              <a:ext uri="{FF2B5EF4-FFF2-40B4-BE49-F238E27FC236}">
                <a16:creationId xmlns:a16="http://schemas.microsoft.com/office/drawing/2014/main" id="{306A3EAC-BCF9-A124-3358-EE9C627B5E11}"/>
              </a:ext>
            </a:extLst>
          </p:cNvPr>
          <p:cNvGrpSpPr/>
          <p:nvPr/>
        </p:nvGrpSpPr>
        <p:grpSpPr>
          <a:xfrm>
            <a:off x="0" y="-8930"/>
            <a:ext cx="2233304" cy="923330"/>
            <a:chOff x="-38924" y="-103651"/>
            <a:chExt cx="2233304" cy="923330"/>
          </a:xfrm>
        </p:grpSpPr>
        <p:pic>
          <p:nvPicPr>
            <p:cNvPr id="34" name="Picture 33">
              <a:extLst>
                <a:ext uri="{FF2B5EF4-FFF2-40B4-BE49-F238E27FC236}">
                  <a16:creationId xmlns:a16="http://schemas.microsoft.com/office/drawing/2014/main" id="{DDF660C4-44BB-D5EF-0BB7-310C7B628B17}"/>
                </a:ext>
              </a:extLst>
            </p:cNvPr>
            <p:cNvPicPr>
              <a:picLocks noChangeAspect="1"/>
            </p:cNvPicPr>
            <p:nvPr/>
          </p:nvPicPr>
          <p:blipFill>
            <a:blip r:embed="rId8"/>
            <a:stretch>
              <a:fillRect/>
            </a:stretch>
          </p:blipFill>
          <p:spPr>
            <a:xfrm>
              <a:off x="1905000" y="44255"/>
              <a:ext cx="210294" cy="184345"/>
            </a:xfrm>
            <a:prstGeom prst="rect">
              <a:avLst/>
            </a:prstGeom>
            <a:solidFill>
              <a:schemeClr val="bg1">
                <a:alpha val="0"/>
              </a:schemeClr>
            </a:solidFill>
          </p:spPr>
        </p:pic>
        <p:grpSp>
          <p:nvGrpSpPr>
            <p:cNvPr id="7" name="Group 6">
              <a:extLst>
                <a:ext uri="{FF2B5EF4-FFF2-40B4-BE49-F238E27FC236}">
                  <a16:creationId xmlns:a16="http://schemas.microsoft.com/office/drawing/2014/main" id="{F9F07F45-0557-33BB-12DA-29DDA9F14223}"/>
                </a:ext>
              </a:extLst>
            </p:cNvPr>
            <p:cNvGrpSpPr/>
            <p:nvPr/>
          </p:nvGrpSpPr>
          <p:grpSpPr>
            <a:xfrm rot="1379636">
              <a:off x="-38924" y="-103651"/>
              <a:ext cx="2233304" cy="923330"/>
              <a:chOff x="-38804" y="253524"/>
              <a:chExt cx="2233304" cy="923330"/>
            </a:xfrm>
          </p:grpSpPr>
          <p:sp>
            <p:nvSpPr>
              <p:cNvPr id="5" name="Rectangle 4">
                <a:extLst>
                  <a:ext uri="{FF2B5EF4-FFF2-40B4-BE49-F238E27FC236}">
                    <a16:creationId xmlns:a16="http://schemas.microsoft.com/office/drawing/2014/main" id="{F4E65AEB-F117-7751-5F58-29F5E512F6A0}"/>
                  </a:ext>
                </a:extLst>
              </p:cNvPr>
              <p:cNvSpPr/>
              <p:nvPr/>
            </p:nvSpPr>
            <p:spPr>
              <a:xfrm rot="20194294">
                <a:off x="-38804" y="253524"/>
                <a:ext cx="2233304" cy="923330"/>
              </a:xfrm>
              <a:prstGeom prst="rect">
                <a:avLst/>
              </a:prstGeom>
              <a:noFill/>
              <a:ln>
                <a:noFill/>
              </a:ln>
            </p:spPr>
            <p:txBody>
              <a:bodyPr wrap="none" lIns="91440" tIns="45720" rIns="91440" bIns="45720">
                <a:spAutoFit/>
              </a:bodyPr>
              <a:lstStyle/>
              <a:p>
                <a:pPr algn="ctr"/>
                <a:r>
                  <a:rPr lang="en-US" sz="5400" b="1" dirty="0">
                    <a:ln w="6600">
                      <a:solidFill>
                        <a:srgbClr val="FFFF00"/>
                      </a:solidFill>
                      <a:prstDash val="solid"/>
                    </a:ln>
                    <a:effectLst>
                      <a:outerShdw dist="38100" dir="2700000" algn="tl" rotWithShape="0">
                        <a:schemeClr val="accent2"/>
                      </a:outerShdw>
                    </a:effectLst>
                  </a:rPr>
                  <a:t>AFTER</a:t>
                </a:r>
              </a:p>
            </p:txBody>
          </p:sp>
          <p:sp>
            <p:nvSpPr>
              <p:cNvPr id="6" name="Rectangle 5">
                <a:extLst>
                  <a:ext uri="{FF2B5EF4-FFF2-40B4-BE49-F238E27FC236}">
                    <a16:creationId xmlns:a16="http://schemas.microsoft.com/office/drawing/2014/main" id="{09DDB97C-4E3A-573F-5D8B-47F13413B6D4}"/>
                  </a:ext>
                </a:extLst>
              </p:cNvPr>
              <p:cNvSpPr/>
              <p:nvPr/>
            </p:nvSpPr>
            <p:spPr>
              <a:xfrm rot="20171904">
                <a:off x="64928" y="417642"/>
                <a:ext cx="2056538" cy="642501"/>
              </a:xfrm>
              <a:prstGeom prst="rect">
                <a:avLst/>
              </a:prstGeom>
              <a:solidFill>
                <a:srgbClr val="FFFF00">
                  <a:alpha val="31000"/>
                </a:srgb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Picture 20">
            <a:extLst>
              <a:ext uri="{FF2B5EF4-FFF2-40B4-BE49-F238E27FC236}">
                <a16:creationId xmlns:a16="http://schemas.microsoft.com/office/drawing/2014/main" id="{8494AEBB-5F9D-237E-AAD1-96C21AD7E8CD}"/>
              </a:ext>
            </a:extLst>
          </p:cNvPr>
          <p:cNvPicPr>
            <a:picLocks noChangeAspect="1"/>
          </p:cNvPicPr>
          <p:nvPr/>
        </p:nvPicPr>
        <p:blipFill>
          <a:blip r:embed="rId9"/>
          <a:stretch>
            <a:fillRect/>
          </a:stretch>
        </p:blipFill>
        <p:spPr>
          <a:xfrm>
            <a:off x="88826" y="4112134"/>
            <a:ext cx="2845348" cy="1669515"/>
          </a:xfrm>
          <a:prstGeom prst="rect">
            <a:avLst/>
          </a:prstGeom>
          <a:ln w="25400">
            <a:solidFill>
              <a:schemeClr val="tx2">
                <a:lumMod val="60000"/>
                <a:lumOff val="40000"/>
              </a:schemeClr>
            </a:solidFill>
          </a:ln>
        </p:spPr>
      </p:pic>
    </p:spTree>
    <p:extLst>
      <p:ext uri="{BB962C8B-B14F-4D97-AF65-F5344CB8AC3E}">
        <p14:creationId xmlns:p14="http://schemas.microsoft.com/office/powerpoint/2010/main" val="393086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967F4-6D28-5685-A3BB-07665543702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458BA8A-41D4-A367-DDBF-6C062AF4D27E}"/>
              </a:ext>
            </a:extLst>
          </p:cNvPr>
          <p:cNvGrpSpPr/>
          <p:nvPr/>
        </p:nvGrpSpPr>
        <p:grpSpPr>
          <a:xfrm rot="1433854">
            <a:off x="-3" y="-8380"/>
            <a:ext cx="2367810" cy="923330"/>
            <a:chOff x="-44349" y="226784"/>
            <a:chExt cx="2367810" cy="923330"/>
          </a:xfrm>
        </p:grpSpPr>
        <p:sp>
          <p:nvSpPr>
            <p:cNvPr id="10" name="Rectangle 9">
              <a:extLst>
                <a:ext uri="{FF2B5EF4-FFF2-40B4-BE49-F238E27FC236}">
                  <a16:creationId xmlns:a16="http://schemas.microsoft.com/office/drawing/2014/main" id="{AE5195A7-27F7-2AA1-0EB5-A7B334E2DF29}"/>
                </a:ext>
              </a:extLst>
            </p:cNvPr>
            <p:cNvSpPr/>
            <p:nvPr/>
          </p:nvSpPr>
          <p:spPr>
            <a:xfrm rot="20194294">
              <a:off x="-44349" y="226784"/>
              <a:ext cx="2367810" cy="923330"/>
            </a:xfrm>
            <a:prstGeom prst="rect">
              <a:avLst/>
            </a:prstGeom>
            <a:noFill/>
            <a:ln>
              <a:noFill/>
            </a:ln>
          </p:spPr>
          <p:txBody>
            <a:bodyPr wrap="square" lIns="91440" tIns="45720" rIns="91440" bIns="45720">
              <a:spAutoFit/>
            </a:bodyPr>
            <a:lstStyle/>
            <a:p>
              <a:pPr algn="ctr"/>
              <a:r>
                <a:rPr lang="en-US" sz="5400" b="1" dirty="0">
                  <a:ln w="6600">
                    <a:solidFill>
                      <a:srgbClr val="FFFF00"/>
                    </a:solidFill>
                    <a:prstDash val="solid"/>
                  </a:ln>
                  <a:effectLst>
                    <a:outerShdw dist="38100" dir="2700000" algn="tl" rotWithShape="0">
                      <a:schemeClr val="accent2"/>
                    </a:outerShdw>
                  </a:effectLst>
                </a:rPr>
                <a:t>Airfare</a:t>
              </a:r>
            </a:p>
          </p:txBody>
        </p:sp>
        <p:sp>
          <p:nvSpPr>
            <p:cNvPr id="11" name="Rectangle 10">
              <a:extLst>
                <a:ext uri="{FF2B5EF4-FFF2-40B4-BE49-F238E27FC236}">
                  <a16:creationId xmlns:a16="http://schemas.microsoft.com/office/drawing/2014/main" id="{DEE68606-313D-7B7F-B828-3C3E63E151C3}"/>
                </a:ext>
              </a:extLst>
            </p:cNvPr>
            <p:cNvSpPr/>
            <p:nvPr/>
          </p:nvSpPr>
          <p:spPr>
            <a:xfrm rot="20171904">
              <a:off x="66439" y="388534"/>
              <a:ext cx="2193147" cy="678789"/>
            </a:xfrm>
            <a:prstGeom prst="rect">
              <a:avLst/>
            </a:prstGeom>
            <a:solidFill>
              <a:srgbClr val="FFFF00">
                <a:alpha val="31000"/>
              </a:srgb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a:extLst>
              <a:ext uri="{FF2B5EF4-FFF2-40B4-BE49-F238E27FC236}">
                <a16:creationId xmlns:a16="http://schemas.microsoft.com/office/drawing/2014/main" id="{5401EA96-384A-E2FA-02CC-7C0D0D855ECC}"/>
              </a:ext>
            </a:extLst>
          </p:cNvPr>
          <p:cNvPicPr>
            <a:picLocks noChangeAspect="1"/>
          </p:cNvPicPr>
          <p:nvPr/>
        </p:nvPicPr>
        <p:blipFill>
          <a:blip r:embed="rId2"/>
          <a:stretch>
            <a:fillRect/>
          </a:stretch>
        </p:blipFill>
        <p:spPr>
          <a:xfrm>
            <a:off x="7218070" y="311073"/>
            <a:ext cx="1828800" cy="825500"/>
          </a:xfrm>
          <a:prstGeom prst="rect">
            <a:avLst/>
          </a:prstGeom>
        </p:spPr>
      </p:pic>
      <p:sp>
        <p:nvSpPr>
          <p:cNvPr id="2" name="TextBox 1">
            <a:extLst>
              <a:ext uri="{FF2B5EF4-FFF2-40B4-BE49-F238E27FC236}">
                <a16:creationId xmlns:a16="http://schemas.microsoft.com/office/drawing/2014/main" id="{40F5E21A-CCE1-0B91-A407-B54BAB515D3A}"/>
              </a:ext>
            </a:extLst>
          </p:cNvPr>
          <p:cNvSpPr txBox="1"/>
          <p:nvPr/>
        </p:nvSpPr>
        <p:spPr>
          <a:xfrm>
            <a:off x="6361809" y="18535"/>
            <a:ext cx="2736839" cy="307777"/>
          </a:xfrm>
          <a:prstGeom prst="rect">
            <a:avLst/>
          </a:prstGeom>
          <a:noFill/>
        </p:spPr>
        <p:txBody>
          <a:bodyPr wrap="square" rtlCol="0">
            <a:spAutoFit/>
          </a:bodyPr>
          <a:lstStyle/>
          <a:p>
            <a:pPr algn="r"/>
            <a:r>
              <a:rPr lang="en-US" sz="1400" dirty="0"/>
              <a:t>Updated on 03-31-2024</a:t>
            </a:r>
          </a:p>
        </p:txBody>
      </p:sp>
      <p:pic>
        <p:nvPicPr>
          <p:cNvPr id="3" name="Picture 2">
            <a:extLst>
              <a:ext uri="{FF2B5EF4-FFF2-40B4-BE49-F238E27FC236}">
                <a16:creationId xmlns:a16="http://schemas.microsoft.com/office/drawing/2014/main" id="{169F31B7-2890-3AAA-A49D-6E762433ADE8}"/>
              </a:ext>
            </a:extLst>
          </p:cNvPr>
          <p:cNvPicPr>
            <a:picLocks noChangeAspect="1"/>
          </p:cNvPicPr>
          <p:nvPr/>
        </p:nvPicPr>
        <p:blipFill>
          <a:blip r:embed="rId3"/>
          <a:stretch>
            <a:fillRect/>
          </a:stretch>
        </p:blipFill>
        <p:spPr>
          <a:xfrm>
            <a:off x="3048000" y="533400"/>
            <a:ext cx="5998870" cy="6172200"/>
          </a:xfrm>
          <a:prstGeom prst="rect">
            <a:avLst/>
          </a:prstGeom>
        </p:spPr>
      </p:pic>
      <p:sp>
        <p:nvSpPr>
          <p:cNvPr id="13" name="TextBox 12">
            <a:extLst>
              <a:ext uri="{FF2B5EF4-FFF2-40B4-BE49-F238E27FC236}">
                <a16:creationId xmlns:a16="http://schemas.microsoft.com/office/drawing/2014/main" id="{7B7D9BDF-9DE4-997D-37AD-7E4C66752904}"/>
              </a:ext>
            </a:extLst>
          </p:cNvPr>
          <p:cNvSpPr txBox="1"/>
          <p:nvPr/>
        </p:nvSpPr>
        <p:spPr>
          <a:xfrm>
            <a:off x="2328774" y="3805728"/>
            <a:ext cx="4486452" cy="523220"/>
          </a:xfrm>
          <a:prstGeom prst="rect">
            <a:avLst/>
          </a:prstGeom>
          <a:noFill/>
          <a:ln>
            <a:solidFill>
              <a:srgbClr val="0070C0"/>
            </a:solidFill>
          </a:ln>
        </p:spPr>
        <p:txBody>
          <a:bodyPr wrap="square">
            <a:spAutoFit/>
          </a:bodyPr>
          <a:lstStyle/>
          <a:p>
            <a:pPr algn="ctr"/>
            <a:r>
              <a:rPr lang="en-US" sz="1400" b="1" dirty="0">
                <a:solidFill>
                  <a:srgbClr val="0070C0"/>
                </a:solidFill>
              </a:rPr>
              <a:t>All Fares include one checked bag and the fare will be less if you are traveling with a carry-on only</a:t>
            </a:r>
          </a:p>
        </p:txBody>
      </p:sp>
      <p:sp>
        <p:nvSpPr>
          <p:cNvPr id="18" name="Oval 17">
            <a:extLst>
              <a:ext uri="{FF2B5EF4-FFF2-40B4-BE49-F238E27FC236}">
                <a16:creationId xmlns:a16="http://schemas.microsoft.com/office/drawing/2014/main" id="{580587F6-5C65-D80E-DBAB-1D65ABD0D0B6}"/>
              </a:ext>
            </a:extLst>
          </p:cNvPr>
          <p:cNvSpPr/>
          <p:nvPr/>
        </p:nvSpPr>
        <p:spPr>
          <a:xfrm>
            <a:off x="162865" y="914400"/>
            <a:ext cx="8818270" cy="2295419"/>
          </a:xfrm>
          <a:prstGeom prst="ellipse">
            <a:avLst/>
          </a:prstGeom>
          <a:solidFill>
            <a:schemeClr val="accent3">
              <a:lumMod val="60000"/>
              <a:lumOff val="40000"/>
              <a:alpha val="27275"/>
            </a:schemeClr>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6921A1F-D7F2-C084-269F-36E1EE8293E6}"/>
              </a:ext>
            </a:extLst>
          </p:cNvPr>
          <p:cNvSpPr txBox="1"/>
          <p:nvPr/>
        </p:nvSpPr>
        <p:spPr>
          <a:xfrm>
            <a:off x="342900" y="4924857"/>
            <a:ext cx="8458200" cy="584775"/>
          </a:xfrm>
          <a:prstGeom prst="rect">
            <a:avLst/>
          </a:prstGeom>
          <a:noFill/>
          <a:ln>
            <a:solidFill>
              <a:srgbClr val="0070C0"/>
            </a:solidFill>
          </a:ln>
        </p:spPr>
        <p:txBody>
          <a:bodyPr wrap="square">
            <a:spAutoFit/>
          </a:bodyPr>
          <a:lstStyle/>
          <a:p>
            <a:pPr algn="ctr"/>
            <a:r>
              <a:rPr lang="en-US" sz="1600" dirty="0">
                <a:solidFill>
                  <a:srgbClr val="0070C0"/>
                </a:solidFill>
              </a:rPr>
              <a:t>Hotel is NOT required as we have Luque, Paraguay Rotary Club host families looking forward to hosting us. If you do want to stay in a hotel they range from $50-$150 nightly </a:t>
            </a:r>
          </a:p>
        </p:txBody>
      </p:sp>
      <p:pic>
        <p:nvPicPr>
          <p:cNvPr id="4" name="Picture 3">
            <a:extLst>
              <a:ext uri="{FF2B5EF4-FFF2-40B4-BE49-F238E27FC236}">
                <a16:creationId xmlns:a16="http://schemas.microsoft.com/office/drawing/2014/main" id="{8E8B6883-832F-C92C-7893-AA027895050D}"/>
              </a:ext>
            </a:extLst>
          </p:cNvPr>
          <p:cNvPicPr>
            <a:picLocks noChangeAspect="1"/>
          </p:cNvPicPr>
          <p:nvPr/>
        </p:nvPicPr>
        <p:blipFill>
          <a:blip r:embed="rId4"/>
          <a:stretch>
            <a:fillRect/>
          </a:stretch>
        </p:blipFill>
        <p:spPr>
          <a:xfrm>
            <a:off x="2114550" y="1731909"/>
            <a:ext cx="1866900" cy="660400"/>
          </a:xfrm>
          <a:prstGeom prst="rect">
            <a:avLst/>
          </a:prstGeom>
          <a:ln w="12700">
            <a:solidFill>
              <a:srgbClr val="0070C0"/>
            </a:solidFill>
          </a:ln>
        </p:spPr>
      </p:pic>
      <p:pic>
        <p:nvPicPr>
          <p:cNvPr id="5" name="Picture 4">
            <a:extLst>
              <a:ext uri="{FF2B5EF4-FFF2-40B4-BE49-F238E27FC236}">
                <a16:creationId xmlns:a16="http://schemas.microsoft.com/office/drawing/2014/main" id="{0E58C8F1-F8D8-069E-1305-F8D0D2532D4C}"/>
              </a:ext>
            </a:extLst>
          </p:cNvPr>
          <p:cNvPicPr>
            <a:picLocks noChangeAspect="1"/>
          </p:cNvPicPr>
          <p:nvPr/>
        </p:nvPicPr>
        <p:blipFill>
          <a:blip r:embed="rId5"/>
          <a:stretch>
            <a:fillRect/>
          </a:stretch>
        </p:blipFill>
        <p:spPr>
          <a:xfrm>
            <a:off x="5225159" y="1732482"/>
            <a:ext cx="2273300" cy="673100"/>
          </a:xfrm>
          <a:prstGeom prst="rect">
            <a:avLst/>
          </a:prstGeom>
          <a:ln w="12700">
            <a:solidFill>
              <a:srgbClr val="0070C0"/>
            </a:solidFill>
          </a:ln>
        </p:spPr>
      </p:pic>
    </p:spTree>
    <p:extLst>
      <p:ext uri="{BB962C8B-B14F-4D97-AF65-F5344CB8AC3E}">
        <p14:creationId xmlns:p14="http://schemas.microsoft.com/office/powerpoint/2010/main" val="328797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DC5A7-6EEE-6048-5E3F-8CAC6742A45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A146B00-9692-CC1F-0C1B-E44CF14F2C77}"/>
              </a:ext>
            </a:extLst>
          </p:cNvPr>
          <p:cNvPicPr>
            <a:picLocks noChangeAspect="1"/>
          </p:cNvPicPr>
          <p:nvPr/>
        </p:nvPicPr>
        <p:blipFill>
          <a:blip r:embed="rId2"/>
          <a:stretch>
            <a:fillRect/>
          </a:stretch>
        </p:blipFill>
        <p:spPr>
          <a:xfrm>
            <a:off x="0" y="0"/>
            <a:ext cx="9144000" cy="6990745"/>
          </a:xfrm>
          <a:prstGeom prst="rect">
            <a:avLst/>
          </a:prstGeom>
        </p:spPr>
      </p:pic>
      <p:grpSp>
        <p:nvGrpSpPr>
          <p:cNvPr id="4" name="Group 3">
            <a:extLst>
              <a:ext uri="{FF2B5EF4-FFF2-40B4-BE49-F238E27FC236}">
                <a16:creationId xmlns:a16="http://schemas.microsoft.com/office/drawing/2014/main" id="{407A2E51-21D1-626F-5D7E-E2EECEF29236}"/>
              </a:ext>
            </a:extLst>
          </p:cNvPr>
          <p:cNvGrpSpPr/>
          <p:nvPr/>
        </p:nvGrpSpPr>
        <p:grpSpPr>
          <a:xfrm rot="1433854">
            <a:off x="3455348" y="260381"/>
            <a:ext cx="2233304" cy="923330"/>
            <a:chOff x="-38804" y="253524"/>
            <a:chExt cx="2233304" cy="923330"/>
          </a:xfrm>
        </p:grpSpPr>
        <p:sp>
          <p:nvSpPr>
            <p:cNvPr id="5" name="Rectangle 4">
              <a:extLst>
                <a:ext uri="{FF2B5EF4-FFF2-40B4-BE49-F238E27FC236}">
                  <a16:creationId xmlns:a16="http://schemas.microsoft.com/office/drawing/2014/main" id="{2BAFD48C-1005-2064-B3C9-9018C1D6C35E}"/>
                </a:ext>
              </a:extLst>
            </p:cNvPr>
            <p:cNvSpPr/>
            <p:nvPr/>
          </p:nvSpPr>
          <p:spPr>
            <a:xfrm rot="20194294">
              <a:off x="-38804" y="253524"/>
              <a:ext cx="2233304" cy="923330"/>
            </a:xfrm>
            <a:prstGeom prst="rect">
              <a:avLst/>
            </a:prstGeom>
            <a:noFill/>
            <a:ln>
              <a:noFill/>
            </a:ln>
          </p:spPr>
          <p:txBody>
            <a:bodyPr wrap="square" lIns="91440" tIns="45720" rIns="91440" bIns="45720">
              <a:spAutoFit/>
            </a:bodyPr>
            <a:lstStyle/>
            <a:p>
              <a:pPr algn="ctr"/>
              <a:r>
                <a:rPr lang="en-US" sz="5400" b="1" dirty="0">
                  <a:ln w="6600">
                    <a:solidFill>
                      <a:srgbClr val="FFFF00"/>
                    </a:solidFill>
                    <a:prstDash val="solid"/>
                  </a:ln>
                  <a:effectLst>
                    <a:outerShdw dist="38100" dir="2700000" algn="tl" rotWithShape="0">
                      <a:schemeClr val="accent2"/>
                    </a:outerShdw>
                  </a:effectLst>
                </a:rPr>
                <a:t>Visas</a:t>
              </a:r>
            </a:p>
          </p:txBody>
        </p:sp>
        <p:sp>
          <p:nvSpPr>
            <p:cNvPr id="6" name="Rectangle 5">
              <a:extLst>
                <a:ext uri="{FF2B5EF4-FFF2-40B4-BE49-F238E27FC236}">
                  <a16:creationId xmlns:a16="http://schemas.microsoft.com/office/drawing/2014/main" id="{796ED5F6-FCF9-5D72-A557-5CBA59B5ACC2}"/>
                </a:ext>
              </a:extLst>
            </p:cNvPr>
            <p:cNvSpPr/>
            <p:nvPr/>
          </p:nvSpPr>
          <p:spPr>
            <a:xfrm rot="20171904">
              <a:off x="64928" y="417642"/>
              <a:ext cx="2056538" cy="642501"/>
            </a:xfrm>
            <a:prstGeom prst="rect">
              <a:avLst/>
            </a:prstGeom>
            <a:solidFill>
              <a:srgbClr val="FFFF00">
                <a:alpha val="31000"/>
              </a:srgb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2" name="Rectangle 151">
            <a:extLst>
              <a:ext uri="{FF2B5EF4-FFF2-40B4-BE49-F238E27FC236}">
                <a16:creationId xmlns:a16="http://schemas.microsoft.com/office/drawing/2014/main" id="{6FB61F53-3547-6521-EC9F-3F75493E5666}"/>
              </a:ext>
            </a:extLst>
          </p:cNvPr>
          <p:cNvSpPr/>
          <p:nvPr/>
        </p:nvSpPr>
        <p:spPr>
          <a:xfrm>
            <a:off x="747852" y="1143000"/>
            <a:ext cx="2452548" cy="1754326"/>
          </a:xfrm>
          <a:prstGeom prst="rect">
            <a:avLst/>
          </a:prstGeom>
          <a:noFill/>
        </p:spPr>
        <p:txBody>
          <a:bodyPr wrap="square" lIns="91440" tIns="45720" rIns="91440" bIns="45720">
            <a:spAutoFit/>
          </a:bodyPr>
          <a:lstStyle/>
          <a:p>
            <a:r>
              <a:rPr lang="en-US"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rPr>
              <a:t>NO Visa Required:</a:t>
            </a:r>
          </a:p>
          <a:p>
            <a:endParaRPr lang="en-US" cap="none" spc="0"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endParaRPr>
          </a:p>
          <a:p>
            <a:r>
              <a:rPr lang="en-US"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rPr>
              <a:t>Paraguay</a:t>
            </a:r>
          </a:p>
          <a:p>
            <a:r>
              <a:rPr lang="en-US" cap="none" spc="0"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rPr>
              <a:t>Argentina</a:t>
            </a:r>
          </a:p>
          <a:p>
            <a:r>
              <a:rPr lang="en-US"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rPr>
              <a:t>Chile</a:t>
            </a:r>
          </a:p>
          <a:p>
            <a:r>
              <a:rPr lang="en-US"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rPr>
              <a:t>Panama</a:t>
            </a:r>
          </a:p>
        </p:txBody>
      </p:sp>
      <p:sp>
        <p:nvSpPr>
          <p:cNvPr id="8" name="Rectangle 7">
            <a:extLst>
              <a:ext uri="{FF2B5EF4-FFF2-40B4-BE49-F238E27FC236}">
                <a16:creationId xmlns:a16="http://schemas.microsoft.com/office/drawing/2014/main" id="{576D78DA-8CA2-75DF-2B21-0D0D3172449A}"/>
              </a:ext>
            </a:extLst>
          </p:cNvPr>
          <p:cNvSpPr/>
          <p:nvPr/>
        </p:nvSpPr>
        <p:spPr>
          <a:xfrm>
            <a:off x="747852" y="2971800"/>
            <a:ext cx="2452548" cy="923330"/>
          </a:xfrm>
          <a:prstGeom prst="rect">
            <a:avLst/>
          </a:prstGeom>
          <a:noFill/>
        </p:spPr>
        <p:txBody>
          <a:bodyPr wrap="square" lIns="91440" tIns="45720" rIns="91440" bIns="45720">
            <a:spAutoFit/>
          </a:bodyPr>
          <a:lstStyle/>
          <a:p>
            <a:r>
              <a:rPr lang="en-US"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rPr>
              <a:t>Visa Required:</a:t>
            </a:r>
          </a:p>
          <a:p>
            <a:endParaRPr lang="en-US" cap="none" spc="0"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endParaRPr>
          </a:p>
          <a:p>
            <a:r>
              <a:rPr lang="en-US"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rPr>
              <a:t>Brazil</a:t>
            </a:r>
          </a:p>
        </p:txBody>
      </p:sp>
      <p:sp>
        <p:nvSpPr>
          <p:cNvPr id="10" name="TextBox 9">
            <a:extLst>
              <a:ext uri="{FF2B5EF4-FFF2-40B4-BE49-F238E27FC236}">
                <a16:creationId xmlns:a16="http://schemas.microsoft.com/office/drawing/2014/main" id="{ADEEFE38-621D-6AF0-3023-6C36F987BABE}"/>
              </a:ext>
            </a:extLst>
          </p:cNvPr>
          <p:cNvSpPr txBox="1"/>
          <p:nvPr/>
        </p:nvSpPr>
        <p:spPr>
          <a:xfrm>
            <a:off x="1442884" y="3539351"/>
            <a:ext cx="4576916" cy="338554"/>
          </a:xfrm>
          <a:prstGeom prst="rect">
            <a:avLst/>
          </a:prstGeom>
          <a:noFill/>
        </p:spPr>
        <p:txBody>
          <a:bodyPr wrap="square">
            <a:spAutoFit/>
          </a:bodyPr>
          <a:lstStyle/>
          <a:p>
            <a:r>
              <a:rPr lang="en-US" sz="1600" dirty="0"/>
              <a:t>- </a:t>
            </a:r>
            <a:r>
              <a:rPr lang="en-US" sz="1600" dirty="0" err="1"/>
              <a:t>eVisa</a:t>
            </a:r>
            <a:r>
              <a:rPr lang="en-US" sz="1600" dirty="0"/>
              <a:t> at </a:t>
            </a:r>
            <a:r>
              <a:rPr lang="en-US" sz="1600" dirty="0">
                <a:hlinkClick r:id="rId3"/>
              </a:rPr>
              <a:t>https://brazil.vfsevisa.com</a:t>
            </a:r>
            <a:endParaRPr lang="en-US" sz="1600" dirty="0"/>
          </a:p>
        </p:txBody>
      </p:sp>
      <p:sp>
        <p:nvSpPr>
          <p:cNvPr id="3" name="Rectangle 2">
            <a:extLst>
              <a:ext uri="{FF2B5EF4-FFF2-40B4-BE49-F238E27FC236}">
                <a16:creationId xmlns:a16="http://schemas.microsoft.com/office/drawing/2014/main" id="{CE90C014-0241-4FA0-8FC2-A46FF0E38376}"/>
              </a:ext>
            </a:extLst>
          </p:cNvPr>
          <p:cNvSpPr/>
          <p:nvPr/>
        </p:nvSpPr>
        <p:spPr>
          <a:xfrm rot="28148">
            <a:off x="946717" y="3992068"/>
            <a:ext cx="7250567" cy="923330"/>
          </a:xfrm>
          <a:prstGeom prst="rect">
            <a:avLst/>
          </a:prstGeom>
          <a:noFill/>
          <a:ln>
            <a:noFill/>
          </a:ln>
        </p:spPr>
        <p:txBody>
          <a:bodyPr wrap="square" lIns="91440" tIns="45720" rIns="91440" bIns="45720">
            <a:spAutoFit/>
          </a:bodyPr>
          <a:lstStyle/>
          <a:p>
            <a:pPr algn="ctr"/>
            <a:r>
              <a:rPr lang="en-US" sz="5400" b="1" dirty="0">
                <a:ln w="6600">
                  <a:solidFill>
                    <a:srgbClr val="FFFF00"/>
                  </a:solidFill>
                  <a:prstDash val="solid"/>
                </a:ln>
                <a:effectLst>
                  <a:outerShdw dist="38100" dir="2700000" algn="tl" rotWithShape="0">
                    <a:schemeClr val="accent2"/>
                  </a:outerShdw>
                </a:effectLst>
              </a:rPr>
              <a:t>For More Information</a:t>
            </a:r>
          </a:p>
        </p:txBody>
      </p:sp>
      <p:sp>
        <p:nvSpPr>
          <p:cNvPr id="9" name="Rectangle 8">
            <a:extLst>
              <a:ext uri="{FF2B5EF4-FFF2-40B4-BE49-F238E27FC236}">
                <a16:creationId xmlns:a16="http://schemas.microsoft.com/office/drawing/2014/main" id="{EAB2C1F2-DEE6-68B0-D2F5-C0A151775D25}"/>
              </a:ext>
            </a:extLst>
          </p:cNvPr>
          <p:cNvSpPr/>
          <p:nvPr/>
        </p:nvSpPr>
        <p:spPr>
          <a:xfrm rot="5758">
            <a:off x="1143011" y="4117968"/>
            <a:ext cx="6857990" cy="746188"/>
          </a:xfrm>
          <a:prstGeom prst="rect">
            <a:avLst/>
          </a:prstGeom>
          <a:solidFill>
            <a:srgbClr val="FFFF00">
              <a:alpha val="31000"/>
            </a:srgb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ED2A2FB-7219-D6D7-C2D6-3DF53921B8C6}"/>
              </a:ext>
            </a:extLst>
          </p:cNvPr>
          <p:cNvSpPr txBox="1"/>
          <p:nvPr/>
        </p:nvSpPr>
        <p:spPr>
          <a:xfrm>
            <a:off x="360292" y="4850249"/>
            <a:ext cx="8423415" cy="1169551"/>
          </a:xfrm>
          <a:prstGeom prst="rect">
            <a:avLst/>
          </a:prstGeom>
          <a:noFill/>
        </p:spPr>
        <p:txBody>
          <a:bodyPr wrap="square">
            <a:spAutoFit/>
          </a:bodyPr>
          <a:lstStyle/>
          <a:p>
            <a:pPr algn="ctr"/>
            <a:r>
              <a:rPr lang="en-US" dirty="0"/>
              <a:t>Contact Brant Campbell via:</a:t>
            </a:r>
          </a:p>
          <a:p>
            <a:pPr algn="ctr"/>
            <a:endParaRPr lang="en-US" sz="800" dirty="0"/>
          </a:p>
          <a:p>
            <a:pPr algn="ctr"/>
            <a:r>
              <a:rPr lang="en-US" dirty="0"/>
              <a:t>mobile 470-773-2767 or </a:t>
            </a:r>
          </a:p>
          <a:p>
            <a:pPr algn="ctr"/>
            <a:endParaRPr lang="en-US" sz="800" dirty="0"/>
          </a:p>
          <a:p>
            <a:pPr algn="ctr"/>
            <a:r>
              <a:rPr lang="en-US" dirty="0"/>
              <a:t>email: </a:t>
            </a:r>
            <a:r>
              <a:rPr lang="en-US" dirty="0">
                <a:hlinkClick r:id="rId4"/>
              </a:rPr>
              <a:t>brantcampbell@yahoo.com</a:t>
            </a:r>
            <a:endParaRPr lang="en-US" dirty="0"/>
          </a:p>
        </p:txBody>
      </p:sp>
      <p:sp>
        <p:nvSpPr>
          <p:cNvPr id="11" name="TextBox 10">
            <a:extLst>
              <a:ext uri="{FF2B5EF4-FFF2-40B4-BE49-F238E27FC236}">
                <a16:creationId xmlns:a16="http://schemas.microsoft.com/office/drawing/2014/main" id="{32E8169B-5E79-D2A5-1489-46A741661B17}"/>
              </a:ext>
            </a:extLst>
          </p:cNvPr>
          <p:cNvSpPr txBox="1"/>
          <p:nvPr/>
        </p:nvSpPr>
        <p:spPr>
          <a:xfrm>
            <a:off x="2724382" y="6176516"/>
            <a:ext cx="3695234" cy="276999"/>
          </a:xfrm>
          <a:prstGeom prst="rect">
            <a:avLst/>
          </a:prstGeom>
          <a:noFill/>
        </p:spPr>
        <p:txBody>
          <a:bodyPr wrap="square">
            <a:spAutoFit/>
          </a:bodyPr>
          <a:lstStyle/>
          <a:p>
            <a:pPr algn="ctr"/>
            <a:r>
              <a:rPr lang="en-US" sz="1200" b="1" dirty="0">
                <a:solidFill>
                  <a:srgbClr val="FF0000"/>
                </a:solidFill>
              </a:rPr>
              <a:t>Download This Document </a:t>
            </a:r>
          </a:p>
        </p:txBody>
      </p:sp>
      <p:sp>
        <p:nvSpPr>
          <p:cNvPr id="13" name="TextBox 12">
            <a:extLst>
              <a:ext uri="{FF2B5EF4-FFF2-40B4-BE49-F238E27FC236}">
                <a16:creationId xmlns:a16="http://schemas.microsoft.com/office/drawing/2014/main" id="{30329A5D-4198-A2A7-24E5-08D47AD34F8F}"/>
              </a:ext>
            </a:extLst>
          </p:cNvPr>
          <p:cNvSpPr txBox="1"/>
          <p:nvPr/>
        </p:nvSpPr>
        <p:spPr>
          <a:xfrm>
            <a:off x="1981200" y="6324669"/>
            <a:ext cx="4572000" cy="307777"/>
          </a:xfrm>
          <a:prstGeom prst="rect">
            <a:avLst/>
          </a:prstGeom>
          <a:noFill/>
        </p:spPr>
        <p:txBody>
          <a:bodyPr wrap="square">
            <a:spAutoFit/>
          </a:bodyPr>
          <a:lstStyle/>
          <a:p>
            <a:pPr algn="ctr"/>
            <a:r>
              <a:rPr lang="en-US" sz="1400" dirty="0">
                <a:solidFill>
                  <a:srgbClr val="0331C2"/>
                </a:solidFill>
              </a:rPr>
              <a:t>https://www.viningsrotary.org/resource/1365</a:t>
            </a:r>
          </a:p>
        </p:txBody>
      </p:sp>
      <p:pic>
        <p:nvPicPr>
          <p:cNvPr id="2" name="Picture 1">
            <a:extLst>
              <a:ext uri="{FF2B5EF4-FFF2-40B4-BE49-F238E27FC236}">
                <a16:creationId xmlns:a16="http://schemas.microsoft.com/office/drawing/2014/main" id="{B072256F-7538-C89D-2DB0-FDC0608FDB76}"/>
              </a:ext>
            </a:extLst>
          </p:cNvPr>
          <p:cNvPicPr>
            <a:picLocks noChangeAspect="1"/>
          </p:cNvPicPr>
          <p:nvPr/>
        </p:nvPicPr>
        <p:blipFill>
          <a:blip r:embed="rId5"/>
          <a:stretch>
            <a:fillRect/>
          </a:stretch>
        </p:blipFill>
        <p:spPr>
          <a:xfrm>
            <a:off x="6157443" y="6248400"/>
            <a:ext cx="612713" cy="612713"/>
          </a:xfrm>
          <a:prstGeom prst="rect">
            <a:avLst/>
          </a:prstGeom>
        </p:spPr>
      </p:pic>
    </p:spTree>
    <p:extLst>
      <p:ext uri="{BB962C8B-B14F-4D97-AF65-F5344CB8AC3E}">
        <p14:creationId xmlns:p14="http://schemas.microsoft.com/office/powerpoint/2010/main" val="917513353"/>
      </p:ext>
    </p:extLst>
  </p:cSld>
  <p:clrMapOvr>
    <a:masterClrMapping/>
  </p:clrMapOvr>
</p:sld>
</file>

<file path=ppt/theme/theme1.xml><?xml version="1.0" encoding="utf-8"?>
<a:theme xmlns:a="http://schemas.openxmlformats.org/drawingml/2006/main" name="Family Calendar 2014">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386204_All-year photo calendar Sun-Sat_wac_v2" id="{53964912-9DE0-4549-856D-97E0426FA0AC}" vid="{24570A35-73F4-4280-87DF-083F0D3F1BC4}"/>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B0D22-D822-4273-B49A-44DE5569E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52D497-BB1A-4A98-A8C6-1D134371369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10CE9DD-EB4D-4BD0-BD1E-525B62B15F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Family Calendar 2014</Template>
  <TotalTime>820</TotalTime>
  <Words>567</Words>
  <Application>Microsoft Macintosh PowerPoint</Application>
  <PresentationFormat>On-screen Show (4:3)</PresentationFormat>
  <Paragraphs>97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Euphemia</vt:lpstr>
      <vt:lpstr>Helvetica Neue</vt:lpstr>
      <vt:lpstr>Times New Roman</vt:lpstr>
      <vt:lpstr>Family Calendar 2014</vt:lpstr>
      <vt:lpstr>June</vt:lpstr>
      <vt:lpstr>PowerPoint Presentation</vt:lpstr>
      <vt:lpstr>PowerPoint Presentation</vt:lpstr>
      <vt:lpstr>June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dc:title>
  <dc:creator>Brant Campbell</dc:creator>
  <cp:lastModifiedBy>Brant Campbell</cp:lastModifiedBy>
  <cp:revision>36</cp:revision>
  <cp:lastPrinted>2024-04-02T21:57:00Z</cp:lastPrinted>
  <dcterms:created xsi:type="dcterms:W3CDTF">2024-02-11T02:40:58Z</dcterms:created>
  <dcterms:modified xsi:type="dcterms:W3CDTF">2024-04-16T22:13:04Z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