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309" r:id="rId3"/>
    <p:sldId id="310" r:id="rId4"/>
    <p:sldId id="311" r:id="rId5"/>
    <p:sldId id="312" r:id="rId6"/>
    <p:sldId id="313" r:id="rId7"/>
    <p:sldId id="308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39"/>
    <p:restoredTop sz="94703"/>
  </p:normalViewPr>
  <p:slideViewPr>
    <p:cSldViewPr snapToGrid="0" snapToObjects="1">
      <p:cViewPr varScale="1">
        <p:scale>
          <a:sx n="60" d="100"/>
          <a:sy n="60" d="100"/>
        </p:scale>
        <p:origin x="16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otaryWheel.png"/>
          <p:cNvPicPr>
            <a:picLocks noChangeAspect="1"/>
          </p:cNvPicPr>
          <p:nvPr/>
        </p:nvPicPr>
        <p:blipFill>
          <a:blip r:embed="rId2">
            <a:alphaModFix amt="33591"/>
            <a:extLst/>
          </a:blip>
          <a:stretch>
            <a:fillRect/>
          </a:stretch>
        </p:blipFill>
        <p:spPr>
          <a:xfrm>
            <a:off x="-1993900" y="-2978150"/>
            <a:ext cx="97536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2"/>
          <p:cNvSpPr/>
          <p:nvPr/>
        </p:nvSpPr>
        <p:spPr>
          <a:xfrm>
            <a:off x="0" y="3302000"/>
            <a:ext cx="13055600" cy="2312740"/>
          </a:xfrm>
          <a:prstGeom prst="rect">
            <a:avLst/>
          </a:prstGeom>
          <a:gradFill>
            <a:gsLst>
              <a:gs pos="0">
                <a:srgbClr val="0073B9"/>
              </a:gs>
              <a:gs pos="100000">
                <a:srgbClr val="1C5AA1"/>
              </a:gs>
            </a:gsLst>
            <a:lin ang="5400000"/>
          </a:gra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70000" y="3302942"/>
            <a:ext cx="10464800" cy="22854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1270000" y="6335216"/>
            <a:ext cx="10464800" cy="21127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228600" algn="ctr">
              <a:spcBef>
                <a:spcPts val="0"/>
              </a:spcBef>
              <a:buSzTx/>
              <a:buNone/>
              <a:defRPr sz="4600"/>
            </a:lvl2pPr>
            <a:lvl3pPr marL="0" indent="457200" algn="ctr">
              <a:spcBef>
                <a:spcPts val="0"/>
              </a:spcBef>
              <a:buSzTx/>
              <a:buNone/>
              <a:defRPr sz="4600"/>
            </a:lvl3pPr>
            <a:lvl4pPr marL="0" indent="685800" algn="ctr">
              <a:spcBef>
                <a:spcPts val="0"/>
              </a:spcBef>
              <a:buSzTx/>
              <a:buNone/>
              <a:defRPr sz="4600"/>
            </a:lvl4pPr>
            <a:lvl5pPr marL="0" indent="914400" algn="ctr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" name="RotaryMBS_RG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4000" y="8636000"/>
            <a:ext cx="2291086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RotaryMBS_RGB.pn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93688" y="8821564"/>
            <a:ext cx="2291086" cy="8607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 userDrawn="1"/>
        </p:nvSpPr>
        <p:spPr>
          <a:xfrm>
            <a:off x="6681491" y="8923655"/>
            <a:ext cx="632330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rotary6900.com/conference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525779">
              <a:defRPr sz="7200"/>
            </a:pPr>
            <a:r>
              <a:rPr lang="en-US" dirty="0" smtClean="0"/>
              <a:t>2018 District Conference</a:t>
            </a:r>
            <a:endParaRPr dirty="0"/>
          </a:p>
        </p:txBody>
      </p:sp>
      <p:sp>
        <p:nvSpPr>
          <p:cNvPr id="125" name="Shape 125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April 26 </a:t>
            </a:r>
            <a:r>
              <a:rPr lang="mr-IN" dirty="0" smtClean="0"/>
              <a:t>–</a:t>
            </a:r>
            <a:r>
              <a:rPr lang="en-US" dirty="0" smtClean="0"/>
              <a:t> 29, 2018</a:t>
            </a:r>
          </a:p>
          <a:p>
            <a:r>
              <a:rPr lang="en-US" dirty="0" err="1" smtClean="0"/>
              <a:t>Sandestin</a:t>
            </a:r>
            <a:r>
              <a:rPr lang="en-US" dirty="0" smtClean="0"/>
              <a:t> Golf &amp; Beach Resort</a:t>
            </a:r>
          </a:p>
          <a:p>
            <a:r>
              <a:rPr lang="en-US" dirty="0" smtClean="0"/>
              <a:t>Miramar Beach, Florida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86550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69" y="1514406"/>
            <a:ext cx="6300062" cy="6300062"/>
          </a:xfrm>
          <a:prstGeom prst="rect">
            <a:avLst/>
          </a:prstGeom>
          <a:effectLst>
            <a:glow rad="3048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4154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138">
            <a:off x="5019624" y="3493494"/>
            <a:ext cx="7226992" cy="4809744"/>
          </a:xfrm>
          <a:prstGeom prst="rect">
            <a:avLst/>
          </a:prstGeom>
          <a:ln w="1524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13002768" cy="1371600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Enjoy</a:t>
            </a:r>
            <a:r>
              <a:rPr kumimoji="0" lang="en-US" sz="6000" b="1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 Your Rotary Friends</a:t>
            </a:r>
            <a:endParaRPr kumimoji="0" lang="en-US" sz="60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charset="0"/>
              <a:ea typeface="Arial" charset="0"/>
              <a:cs typeface="Arial" charset="0"/>
              <a:sym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797">
            <a:off x="588936" y="2105511"/>
            <a:ext cx="7240732" cy="4818888"/>
          </a:xfrm>
          <a:prstGeom prst="rect">
            <a:avLst/>
          </a:prstGeom>
          <a:ln w="1524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01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874" y="4042276"/>
            <a:ext cx="6766547" cy="4511031"/>
          </a:xfrm>
          <a:prstGeom prst="rect">
            <a:avLst/>
          </a:prstGeom>
          <a:ln w="1524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0"/>
            <a:ext cx="13002768" cy="1371600"/>
          </a:xfrm>
          <a:prstGeom prst="rect">
            <a:avLst/>
          </a:prstGeom>
          <a:solidFill>
            <a:srgbClr val="DA1B5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Celebrate Rotary</a:t>
            </a:r>
            <a:endParaRPr kumimoji="0" lang="en-US" sz="60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charset="0"/>
              <a:ea typeface="Arial" charset="0"/>
              <a:cs typeface="Arial" charset="0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375">
            <a:off x="791143" y="2062440"/>
            <a:ext cx="6552057" cy="4368038"/>
          </a:xfrm>
          <a:prstGeom prst="rect">
            <a:avLst/>
          </a:prstGeom>
          <a:ln w="1524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69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3002768" cy="137160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Light"/>
              </a:rPr>
              <a:t>Be Inspired</a:t>
            </a:r>
            <a:endParaRPr kumimoji="0" lang="en-US" sz="6000" b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 charset="0"/>
              <a:ea typeface="Arial" charset="0"/>
              <a:cs typeface="Arial" charset="0"/>
              <a:sym typeface="Helvetica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6"/>
          <a:stretch/>
        </p:blipFill>
        <p:spPr>
          <a:xfrm>
            <a:off x="4240723" y="5111887"/>
            <a:ext cx="8152664" cy="3532438"/>
          </a:xfrm>
          <a:prstGeom prst="rect">
            <a:avLst/>
          </a:prstGeom>
          <a:ln w="1524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448">
            <a:off x="709877" y="2143958"/>
            <a:ext cx="5827364" cy="4660753"/>
          </a:xfrm>
          <a:prstGeom prst="rect">
            <a:avLst/>
          </a:prstGeom>
          <a:ln w="152400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937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re-a-res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1671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4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T1718EN_PMS-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2230" y="1921891"/>
            <a:ext cx="10180340" cy="5909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26</Words>
  <Application>Microsoft Macintosh PowerPoint</Application>
  <PresentationFormat>Custom</PresentationFormat>
  <Paragraphs>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Helvetica Light</vt:lpstr>
      <vt:lpstr>Helvetica Neue</vt:lpstr>
      <vt:lpstr>Arial</vt:lpstr>
      <vt:lpstr>White</vt:lpstr>
      <vt:lpstr>2018 District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District 6900  Leadership Planning</dc:title>
  <cp:lastModifiedBy>Ryan Clements</cp:lastModifiedBy>
  <cp:revision>11</cp:revision>
  <dcterms:modified xsi:type="dcterms:W3CDTF">2018-01-14T01:12:58Z</dcterms:modified>
</cp:coreProperties>
</file>